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  <p:sldMasterId id="2147483662" r:id="rId5"/>
  </p:sldMasterIdLst>
  <p:notesMasterIdLst>
    <p:notesMasterId r:id="rId11"/>
  </p:notesMasterIdLst>
  <p:sldIdLst>
    <p:sldId id="259" r:id="rId6"/>
    <p:sldId id="267" r:id="rId7"/>
    <p:sldId id="415" r:id="rId8"/>
    <p:sldId id="297" r:id="rId9"/>
    <p:sldId id="42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1CFBF7-EBA7-4B69-AEE3-A756C90E2A47}" v="292" dt="2022-04-13T16:13:22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80027" autoAdjust="0"/>
  </p:normalViewPr>
  <p:slideViewPr>
    <p:cSldViewPr snapToGrid="0">
      <p:cViewPr varScale="1">
        <p:scale>
          <a:sx n="53" d="100"/>
          <a:sy n="53" d="100"/>
        </p:scale>
        <p:origin x="9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 Nguyen" userId="S::vinguyen@langara.ca::a14f1fba-eca7-4e30-9037-5b2a0d9b751c" providerId="AD" clId="Web-{79CC5AF3-D243-4D10-82F3-274695116139}"/>
    <pc:docChg chg="addSld delSld modSld addMainMaster modMainMaster">
      <pc:chgData name="Vi Nguyen" userId="S::vinguyen@langara.ca::a14f1fba-eca7-4e30-9037-5b2a0d9b751c" providerId="AD" clId="Web-{79CC5AF3-D243-4D10-82F3-274695116139}" dt="2022-04-05T20:39:15.678" v="357" actId="1076"/>
      <pc:docMkLst>
        <pc:docMk/>
      </pc:docMkLst>
      <pc:sldChg chg="del">
        <pc:chgData name="Vi Nguyen" userId="S::vinguyen@langara.ca::a14f1fba-eca7-4e30-9037-5b2a0d9b751c" providerId="AD" clId="Web-{79CC5AF3-D243-4D10-82F3-274695116139}" dt="2022-04-05T20:06:10.521" v="15"/>
        <pc:sldMkLst>
          <pc:docMk/>
          <pc:sldMk cId="109857222" sldId="256"/>
        </pc:sldMkLst>
      </pc:sldChg>
      <pc:sldChg chg="add del">
        <pc:chgData name="Vi Nguyen" userId="S::vinguyen@langara.ca::a14f1fba-eca7-4e30-9037-5b2a0d9b751c" providerId="AD" clId="Web-{79CC5AF3-D243-4D10-82F3-274695116139}" dt="2022-04-05T20:06:04.287" v="13"/>
        <pc:sldMkLst>
          <pc:docMk/>
          <pc:sldMk cId="3792540130" sldId="257"/>
        </pc:sldMkLst>
      </pc:sldChg>
      <pc:sldChg chg="add">
        <pc:chgData name="Vi Nguyen" userId="S::vinguyen@langara.ca::a14f1fba-eca7-4e30-9037-5b2a0d9b751c" providerId="AD" clId="Web-{79CC5AF3-D243-4D10-82F3-274695116139}" dt="2022-04-05T20:03:56.427" v="1"/>
        <pc:sldMkLst>
          <pc:docMk/>
          <pc:sldMk cId="1226965916" sldId="258"/>
        </pc:sldMkLst>
      </pc:sldChg>
      <pc:sldChg chg="addSp delSp modSp add">
        <pc:chgData name="Vi Nguyen" userId="S::vinguyen@langara.ca::a14f1fba-eca7-4e30-9037-5b2a0d9b751c" providerId="AD" clId="Web-{79CC5AF3-D243-4D10-82F3-274695116139}" dt="2022-04-05T20:09:10.945" v="50" actId="20577"/>
        <pc:sldMkLst>
          <pc:docMk/>
          <pc:sldMk cId="420613441" sldId="259"/>
        </pc:sldMkLst>
        <pc:spChg chg="del mod">
          <ac:chgData name="Vi Nguyen" userId="S::vinguyen@langara.ca::a14f1fba-eca7-4e30-9037-5b2a0d9b751c" providerId="AD" clId="Web-{79CC5AF3-D243-4D10-82F3-274695116139}" dt="2022-04-05T20:04:32.521" v="5"/>
          <ac:spMkLst>
            <pc:docMk/>
            <pc:sldMk cId="420613441" sldId="259"/>
            <ac:spMk id="4" creationId="{B55DC5FA-46FA-4952-AFA6-733D6534F9DD}"/>
          </ac:spMkLst>
        </pc:spChg>
        <pc:spChg chg="add mod">
          <ac:chgData name="Vi Nguyen" userId="S::vinguyen@langara.ca::a14f1fba-eca7-4e30-9037-5b2a0d9b751c" providerId="AD" clId="Web-{79CC5AF3-D243-4D10-82F3-274695116139}" dt="2022-04-05T20:05:07.896" v="11" actId="20577"/>
          <ac:spMkLst>
            <pc:docMk/>
            <pc:sldMk cId="420613441" sldId="259"/>
            <ac:spMk id="5" creationId="{93E13AF1-3824-267C-5FBB-64526E2E0375}"/>
          </ac:spMkLst>
        </pc:spChg>
        <pc:spChg chg="mod">
          <ac:chgData name="Vi Nguyen" userId="S::vinguyen@langara.ca::a14f1fba-eca7-4e30-9037-5b2a0d9b751c" providerId="AD" clId="Web-{79CC5AF3-D243-4D10-82F3-274695116139}" dt="2022-04-05T20:09:10.945" v="50" actId="20577"/>
          <ac:spMkLst>
            <pc:docMk/>
            <pc:sldMk cId="420613441" sldId="259"/>
            <ac:spMk id="7" creationId="{ED07671C-8C6D-4B55-BD11-654376EFE52A}"/>
          </ac:spMkLst>
        </pc:spChg>
      </pc:sldChg>
      <pc:sldChg chg="modSp add del">
        <pc:chgData name="Vi Nguyen" userId="S::vinguyen@langara.ca::a14f1fba-eca7-4e30-9037-5b2a0d9b751c" providerId="AD" clId="Web-{79CC5AF3-D243-4D10-82F3-274695116139}" dt="2022-04-05T20:16:53.792" v="56"/>
        <pc:sldMkLst>
          <pc:docMk/>
          <pc:sldMk cId="1855371868" sldId="260"/>
        </pc:sldMkLst>
        <pc:spChg chg="mod">
          <ac:chgData name="Vi Nguyen" userId="S::vinguyen@langara.ca::a14f1fba-eca7-4e30-9037-5b2a0d9b751c" providerId="AD" clId="Web-{79CC5AF3-D243-4D10-82F3-274695116139}" dt="2022-04-05T20:16:32.980" v="51" actId="14100"/>
          <ac:spMkLst>
            <pc:docMk/>
            <pc:sldMk cId="1855371868" sldId="260"/>
            <ac:spMk id="6" creationId="{6B036D19-01BC-E249-8B07-F40D247B9210}"/>
          </ac:spMkLst>
        </pc:spChg>
      </pc:sldChg>
      <pc:sldChg chg="new del">
        <pc:chgData name="Vi Nguyen" userId="S::vinguyen@langara.ca::a14f1fba-eca7-4e30-9037-5b2a0d9b751c" providerId="AD" clId="Web-{79CC5AF3-D243-4D10-82F3-274695116139}" dt="2022-04-05T20:16:50.917" v="55"/>
        <pc:sldMkLst>
          <pc:docMk/>
          <pc:sldMk cId="1643890224" sldId="261"/>
        </pc:sldMkLst>
      </pc:sldChg>
      <pc:sldChg chg="new del">
        <pc:chgData name="Vi Nguyen" userId="S::vinguyen@langara.ca::a14f1fba-eca7-4e30-9037-5b2a0d9b751c" providerId="AD" clId="Web-{79CC5AF3-D243-4D10-82F3-274695116139}" dt="2022-04-05T20:16:49.292" v="54"/>
        <pc:sldMkLst>
          <pc:docMk/>
          <pc:sldMk cId="1861515644" sldId="262"/>
        </pc:sldMkLst>
      </pc:sldChg>
      <pc:sldChg chg="addSp modSp add">
        <pc:chgData name="Vi Nguyen" userId="S::vinguyen@langara.ca::a14f1fba-eca7-4e30-9037-5b2a0d9b751c" providerId="AD" clId="Web-{79CC5AF3-D243-4D10-82F3-274695116139}" dt="2022-04-05T20:27:23.563" v="78" actId="1076"/>
        <pc:sldMkLst>
          <pc:docMk/>
          <pc:sldMk cId="510989662" sldId="263"/>
        </pc:sldMkLst>
        <pc:spChg chg="mod">
          <ac:chgData name="Vi Nguyen" userId="S::vinguyen@langara.ca::a14f1fba-eca7-4e30-9037-5b2a0d9b751c" providerId="AD" clId="Web-{79CC5AF3-D243-4D10-82F3-274695116139}" dt="2022-04-05T20:17:00.730" v="58" actId="14100"/>
          <ac:spMkLst>
            <pc:docMk/>
            <pc:sldMk cId="510989662" sldId="263"/>
            <ac:spMk id="6" creationId="{6B036D19-01BC-E249-8B07-F40D247B9210}"/>
          </ac:spMkLst>
        </pc:spChg>
        <pc:picChg chg="add mod">
          <ac:chgData name="Vi Nguyen" userId="S::vinguyen@langara.ca::a14f1fba-eca7-4e30-9037-5b2a0d9b751c" providerId="AD" clId="Web-{79CC5AF3-D243-4D10-82F3-274695116139}" dt="2022-04-05T20:27:11.766" v="75" actId="1076"/>
          <ac:picMkLst>
            <pc:docMk/>
            <pc:sldMk cId="510989662" sldId="263"/>
            <ac:picMk id="2" creationId="{A27F6C91-BEEE-B54A-CCE0-CC029C86CFA2}"/>
          </ac:picMkLst>
        </pc:picChg>
        <pc:picChg chg="add mod">
          <ac:chgData name="Vi Nguyen" userId="S::vinguyen@langara.ca::a14f1fba-eca7-4e30-9037-5b2a0d9b751c" providerId="AD" clId="Web-{79CC5AF3-D243-4D10-82F3-274695116139}" dt="2022-04-05T20:27:23.563" v="78" actId="1076"/>
          <ac:picMkLst>
            <pc:docMk/>
            <pc:sldMk cId="510989662" sldId="263"/>
            <ac:picMk id="3" creationId="{E59D9AD2-7048-E8C3-3CE1-654081401AE3}"/>
          </ac:picMkLst>
        </pc:picChg>
      </pc:sldChg>
      <pc:sldChg chg="new del">
        <pc:chgData name="Vi Nguyen" userId="S::vinguyen@langara.ca::a14f1fba-eca7-4e30-9037-5b2a0d9b751c" providerId="AD" clId="Web-{79CC5AF3-D243-4D10-82F3-274695116139}" dt="2022-04-05T20:26:28.485" v="68"/>
        <pc:sldMkLst>
          <pc:docMk/>
          <pc:sldMk cId="288343991" sldId="264"/>
        </pc:sldMkLst>
      </pc:sldChg>
      <pc:sldChg chg="delSp add">
        <pc:chgData name="Vi Nguyen" userId="S::vinguyen@langara.ca::a14f1fba-eca7-4e30-9037-5b2a0d9b751c" providerId="AD" clId="Web-{79CC5AF3-D243-4D10-82F3-274695116139}" dt="2022-04-05T20:26:33.875" v="70"/>
        <pc:sldMkLst>
          <pc:docMk/>
          <pc:sldMk cId="2760698612" sldId="265"/>
        </pc:sldMkLst>
        <pc:spChg chg="del">
          <ac:chgData name="Vi Nguyen" userId="S::vinguyen@langara.ca::a14f1fba-eca7-4e30-9037-5b2a0d9b751c" providerId="AD" clId="Web-{79CC5AF3-D243-4D10-82F3-274695116139}" dt="2022-04-05T20:26:31.781" v="69"/>
          <ac:spMkLst>
            <pc:docMk/>
            <pc:sldMk cId="2760698612" sldId="265"/>
            <ac:spMk id="3" creationId="{5AFD6C6E-5854-974D-9F59-A2DFF6835A8B}"/>
          </ac:spMkLst>
        </pc:spChg>
        <pc:picChg chg="del">
          <ac:chgData name="Vi Nguyen" userId="S::vinguyen@langara.ca::a14f1fba-eca7-4e30-9037-5b2a0d9b751c" providerId="AD" clId="Web-{79CC5AF3-D243-4D10-82F3-274695116139}" dt="2022-04-05T20:26:33.875" v="70"/>
          <ac:picMkLst>
            <pc:docMk/>
            <pc:sldMk cId="2760698612" sldId="265"/>
            <ac:picMk id="7" creationId="{C351DD27-1AFA-D24F-8A31-3DDD85027C4A}"/>
          </ac:picMkLst>
        </pc:picChg>
      </pc:sldChg>
      <pc:sldChg chg="new del">
        <pc:chgData name="Vi Nguyen" userId="S::vinguyen@langara.ca::a14f1fba-eca7-4e30-9037-5b2a0d9b751c" providerId="AD" clId="Web-{79CC5AF3-D243-4D10-82F3-274695116139}" dt="2022-04-05T20:27:47.673" v="81"/>
        <pc:sldMkLst>
          <pc:docMk/>
          <pc:sldMk cId="3778309541" sldId="266"/>
        </pc:sldMkLst>
      </pc:sldChg>
      <pc:sldChg chg="addSp delSp modSp add">
        <pc:chgData name="Vi Nguyen" userId="S::vinguyen@langara.ca::a14f1fba-eca7-4e30-9037-5b2a0d9b751c" providerId="AD" clId="Web-{79CC5AF3-D243-4D10-82F3-274695116139}" dt="2022-04-05T20:39:15.678" v="357" actId="1076"/>
        <pc:sldMkLst>
          <pc:docMk/>
          <pc:sldMk cId="169425172" sldId="267"/>
        </pc:sldMkLst>
        <pc:spChg chg="add mod">
          <ac:chgData name="Vi Nguyen" userId="S::vinguyen@langara.ca::a14f1fba-eca7-4e30-9037-5b2a0d9b751c" providerId="AD" clId="Web-{79CC5AF3-D243-4D10-82F3-274695116139}" dt="2022-04-05T20:36:45.427" v="329" actId="14100"/>
          <ac:spMkLst>
            <pc:docMk/>
            <pc:sldMk cId="169425172" sldId="267"/>
            <ac:spMk id="6" creationId="{0BA8BFCC-9403-4A4C-AC5E-B68F4EEA0BC1}"/>
          </ac:spMkLst>
        </pc:spChg>
        <pc:spChg chg="add mod">
          <ac:chgData name="Vi Nguyen" userId="S::vinguyen@langara.ca::a14f1fba-eca7-4e30-9037-5b2a0d9b751c" providerId="AD" clId="Web-{79CC5AF3-D243-4D10-82F3-274695116139}" dt="2022-04-05T20:35:04.270" v="300" actId="14100"/>
          <ac:spMkLst>
            <pc:docMk/>
            <pc:sldMk cId="169425172" sldId="267"/>
            <ac:spMk id="8" creationId="{600F4B89-A013-6BAD-2EA6-2D5854DF1FB3}"/>
          </ac:spMkLst>
        </pc:spChg>
        <pc:spChg chg="add mod">
          <ac:chgData name="Vi Nguyen" userId="S::vinguyen@langara.ca::a14f1fba-eca7-4e30-9037-5b2a0d9b751c" providerId="AD" clId="Web-{79CC5AF3-D243-4D10-82F3-274695116139}" dt="2022-04-05T20:36:36.349" v="327" actId="20577"/>
          <ac:spMkLst>
            <pc:docMk/>
            <pc:sldMk cId="169425172" sldId="267"/>
            <ac:spMk id="9" creationId="{3C2F2FCA-5591-4C4E-1BBD-5D6038017028}"/>
          </ac:spMkLst>
        </pc:spChg>
        <pc:spChg chg="add mod">
          <ac:chgData name="Vi Nguyen" userId="S::vinguyen@langara.ca::a14f1fba-eca7-4e30-9037-5b2a0d9b751c" providerId="AD" clId="Web-{79CC5AF3-D243-4D10-82F3-274695116139}" dt="2022-04-05T20:36:42.240" v="328" actId="1076"/>
          <ac:spMkLst>
            <pc:docMk/>
            <pc:sldMk cId="169425172" sldId="267"/>
            <ac:spMk id="10" creationId="{713B1077-0A5D-7138-C34C-D21C6A14B159}"/>
          </ac:spMkLst>
        </pc:spChg>
        <pc:spChg chg="mod">
          <ac:chgData name="Vi Nguyen" userId="S::vinguyen@langara.ca::a14f1fba-eca7-4e30-9037-5b2a0d9b751c" providerId="AD" clId="Web-{79CC5AF3-D243-4D10-82F3-274695116139}" dt="2022-04-05T20:28:02.079" v="89" actId="20577"/>
          <ac:spMkLst>
            <pc:docMk/>
            <pc:sldMk cId="169425172" sldId="267"/>
            <ac:spMk id="32" creationId="{CF898A10-13B6-4989-9E10-EC698EC2AE51}"/>
          </ac:spMkLst>
        </pc:spChg>
        <pc:spChg chg="mod">
          <ac:chgData name="Vi Nguyen" userId="S::vinguyen@langara.ca::a14f1fba-eca7-4e30-9037-5b2a0d9b751c" providerId="AD" clId="Web-{79CC5AF3-D243-4D10-82F3-274695116139}" dt="2022-04-05T20:28:07.251" v="92" actId="1076"/>
          <ac:spMkLst>
            <pc:docMk/>
            <pc:sldMk cId="169425172" sldId="267"/>
            <ac:spMk id="59" creationId="{ADFDB9B3-85C5-4A30-AFFD-C4B37D7F8C66}"/>
          </ac:spMkLst>
        </pc:spChg>
        <pc:spChg chg="mod">
          <ac:chgData name="Vi Nguyen" userId="S::vinguyen@langara.ca::a14f1fba-eca7-4e30-9037-5b2a0d9b751c" providerId="AD" clId="Web-{79CC5AF3-D243-4D10-82F3-274695116139}" dt="2022-04-05T20:39:15.678" v="357" actId="1076"/>
          <ac:spMkLst>
            <pc:docMk/>
            <pc:sldMk cId="169425172" sldId="267"/>
            <ac:spMk id="60" creationId="{89176B83-F975-4671-BE75-9909747B99B8}"/>
          </ac:spMkLst>
        </pc:spChg>
        <pc:picChg chg="add mod">
          <ac:chgData name="Vi Nguyen" userId="S::vinguyen@langara.ca::a14f1fba-eca7-4e30-9037-5b2a0d9b751c" providerId="AD" clId="Web-{79CC5AF3-D243-4D10-82F3-274695116139}" dt="2022-04-05T20:38:21.147" v="343"/>
          <ac:picMkLst>
            <pc:docMk/>
            <pc:sldMk cId="169425172" sldId="267"/>
            <ac:picMk id="2" creationId="{F359DDDB-B81B-E775-CAD3-D3698668990D}"/>
          </ac:picMkLst>
        </pc:picChg>
        <pc:picChg chg="add del mod">
          <ac:chgData name="Vi Nguyen" userId="S::vinguyen@langara.ca::a14f1fba-eca7-4e30-9037-5b2a0d9b751c" providerId="AD" clId="Web-{79CC5AF3-D243-4D10-82F3-274695116139}" dt="2022-04-05T20:37:46.443" v="340"/>
          <ac:picMkLst>
            <pc:docMk/>
            <pc:sldMk cId="169425172" sldId="267"/>
            <ac:picMk id="3" creationId="{AA15FE5B-69F7-F11F-345F-61CB849FD618}"/>
          </ac:picMkLst>
        </pc:picChg>
        <pc:picChg chg="add mod">
          <ac:chgData name="Vi Nguyen" userId="S::vinguyen@langara.ca::a14f1fba-eca7-4e30-9037-5b2a0d9b751c" providerId="AD" clId="Web-{79CC5AF3-D243-4D10-82F3-274695116139}" dt="2022-04-05T20:38:18.287" v="342"/>
          <ac:picMkLst>
            <pc:docMk/>
            <pc:sldMk cId="169425172" sldId="267"/>
            <ac:picMk id="4" creationId="{15452932-4FEB-583F-6DF5-689D1BDB77C7}"/>
          </ac:picMkLst>
        </pc:picChg>
        <pc:picChg chg="add del mod">
          <ac:chgData name="Vi Nguyen" userId="S::vinguyen@langara.ca::a14f1fba-eca7-4e30-9037-5b2a0d9b751c" providerId="AD" clId="Web-{79CC5AF3-D243-4D10-82F3-274695116139}" dt="2022-04-05T20:36:49.490" v="330"/>
          <ac:picMkLst>
            <pc:docMk/>
            <pc:sldMk cId="169425172" sldId="267"/>
            <ac:picMk id="7" creationId="{20DE6AB4-BA1F-D92F-B583-E600593DCF40}"/>
          </ac:picMkLst>
        </pc:picChg>
      </pc:sldChg>
      <pc:sldMasterChg chg="modSldLayout">
        <pc:chgData name="Vi Nguyen" userId="S::vinguyen@langara.ca::a14f1fba-eca7-4e30-9037-5b2a0d9b751c" providerId="AD" clId="Web-{79CC5AF3-D243-4D10-82F3-274695116139}" dt="2022-04-05T20:26:25.610" v="67"/>
        <pc:sldMasterMkLst>
          <pc:docMk/>
          <pc:sldMasterMk cId="2460954070" sldId="2147483660"/>
        </pc:sldMasterMkLst>
        <pc:sldLayoutChg chg="replId">
          <pc:chgData name="Vi Nguyen" userId="S::vinguyen@langara.ca::a14f1fba-eca7-4e30-9037-5b2a0d9b751c" providerId="AD" clId="Web-{79CC5AF3-D243-4D10-82F3-274695116139}" dt="2022-04-05T20:03:56.552" v="2"/>
          <pc:sldLayoutMkLst>
            <pc:docMk/>
            <pc:sldMasterMk cId="2460954070" sldId="2147483660"/>
            <pc:sldLayoutMk cId="3479445657" sldId="2147483726"/>
          </pc:sldLayoutMkLst>
        </pc:sldLayoutChg>
        <pc:sldLayoutChg chg="replId">
          <pc:chgData name="Vi Nguyen" userId="S::vinguyen@langara.ca::a14f1fba-eca7-4e30-9037-5b2a0d9b751c" providerId="AD" clId="Web-{79CC5AF3-D243-4D10-82F3-274695116139}" dt="2022-04-05T20:26:25.610" v="67"/>
          <pc:sldLayoutMkLst>
            <pc:docMk/>
            <pc:sldMasterMk cId="2460954070" sldId="2147483660"/>
            <pc:sldLayoutMk cId="949138452" sldId="2147483727"/>
          </pc:sldLayoutMkLst>
        </pc:sldLayoutChg>
        <pc:sldLayoutChg chg="replId">
          <pc:chgData name="Vi Nguyen" userId="S::vinguyen@langara.ca::a14f1fba-eca7-4e30-9037-5b2a0d9b751c" providerId="AD" clId="Web-{79CC5AF3-D243-4D10-82F3-274695116139}" dt="2022-04-05T20:26:25.610" v="67"/>
          <pc:sldLayoutMkLst>
            <pc:docMk/>
            <pc:sldMasterMk cId="2460954070" sldId="2147483660"/>
            <pc:sldLayoutMk cId="2591524520" sldId="2147483728"/>
          </pc:sldLayoutMkLst>
        </pc:sldLayoutChg>
        <pc:sldLayoutChg chg="replId">
          <pc:chgData name="Vi Nguyen" userId="S::vinguyen@langara.ca::a14f1fba-eca7-4e30-9037-5b2a0d9b751c" providerId="AD" clId="Web-{79CC5AF3-D243-4D10-82F3-274695116139}" dt="2022-04-05T20:26:25.610" v="67"/>
          <pc:sldLayoutMkLst>
            <pc:docMk/>
            <pc:sldMasterMk cId="2460954070" sldId="2147483660"/>
            <pc:sldLayoutMk cId="1203092039" sldId="2147483729"/>
          </pc:sldLayoutMkLst>
        </pc:sldLayoutChg>
        <pc:sldLayoutChg chg="replId">
          <pc:chgData name="Vi Nguyen" userId="S::vinguyen@langara.ca::a14f1fba-eca7-4e30-9037-5b2a0d9b751c" providerId="AD" clId="Web-{79CC5AF3-D243-4D10-82F3-274695116139}" dt="2022-04-05T20:26:25.610" v="67"/>
          <pc:sldLayoutMkLst>
            <pc:docMk/>
            <pc:sldMasterMk cId="2460954070" sldId="2147483660"/>
            <pc:sldLayoutMk cId="3733172339" sldId="2147483730"/>
          </pc:sldLayoutMkLst>
        </pc:sldLayoutChg>
        <pc:sldLayoutChg chg="replId">
          <pc:chgData name="Vi Nguyen" userId="S::vinguyen@langara.ca::a14f1fba-eca7-4e30-9037-5b2a0d9b751c" providerId="AD" clId="Web-{79CC5AF3-D243-4D10-82F3-274695116139}" dt="2022-04-05T20:26:25.610" v="67"/>
          <pc:sldLayoutMkLst>
            <pc:docMk/>
            <pc:sldMasterMk cId="2460954070" sldId="2147483660"/>
            <pc:sldLayoutMk cId="3210312558" sldId="2147483731"/>
          </pc:sldLayoutMkLst>
        </pc:sldLayoutChg>
        <pc:sldLayoutChg chg="replId">
          <pc:chgData name="Vi Nguyen" userId="S::vinguyen@langara.ca::a14f1fba-eca7-4e30-9037-5b2a0d9b751c" providerId="AD" clId="Web-{79CC5AF3-D243-4D10-82F3-274695116139}" dt="2022-04-05T20:26:25.610" v="67"/>
          <pc:sldLayoutMkLst>
            <pc:docMk/>
            <pc:sldMasterMk cId="2460954070" sldId="2147483660"/>
            <pc:sldLayoutMk cId="3146388984" sldId="2147483732"/>
          </pc:sldLayoutMkLst>
        </pc:sldLayoutChg>
        <pc:sldLayoutChg chg="replId">
          <pc:chgData name="Vi Nguyen" userId="S::vinguyen@langara.ca::a14f1fba-eca7-4e30-9037-5b2a0d9b751c" providerId="AD" clId="Web-{79CC5AF3-D243-4D10-82F3-274695116139}" dt="2022-04-05T20:26:25.610" v="67"/>
          <pc:sldLayoutMkLst>
            <pc:docMk/>
            <pc:sldMasterMk cId="2460954070" sldId="2147483660"/>
            <pc:sldLayoutMk cId="3171841454" sldId="2147483733"/>
          </pc:sldLayoutMkLst>
        </pc:sldLayoutChg>
        <pc:sldLayoutChg chg="replId">
          <pc:chgData name="Vi Nguyen" userId="S::vinguyen@langara.ca::a14f1fba-eca7-4e30-9037-5b2a0d9b751c" providerId="AD" clId="Web-{79CC5AF3-D243-4D10-82F3-274695116139}" dt="2022-04-05T20:26:25.610" v="67"/>
          <pc:sldLayoutMkLst>
            <pc:docMk/>
            <pc:sldMasterMk cId="2460954070" sldId="2147483660"/>
            <pc:sldLayoutMk cId="1718958274" sldId="2147483734"/>
          </pc:sldLayoutMkLst>
        </pc:sldLayoutChg>
      </pc:sldMasterChg>
      <pc:sldMasterChg chg="add addSldLayout">
        <pc:chgData name="Vi Nguyen" userId="S::vinguyen@langara.ca::a14f1fba-eca7-4e30-9037-5b2a0d9b751c" providerId="AD" clId="Web-{79CC5AF3-D243-4D10-82F3-274695116139}" dt="2022-04-05T20:26:25.610" v="67"/>
        <pc:sldMasterMkLst>
          <pc:docMk/>
          <pc:sldMasterMk cId="4110707438" sldId="2147483662"/>
        </pc:sldMasterMkLst>
        <pc:sldLayoutChg chg="add">
          <pc:chgData name="Vi Nguyen" userId="S::vinguyen@langara.ca::a14f1fba-eca7-4e30-9037-5b2a0d9b751c" providerId="AD" clId="Web-{79CC5AF3-D243-4D10-82F3-274695116139}" dt="2022-04-05T20:26:25.610" v="67"/>
          <pc:sldLayoutMkLst>
            <pc:docMk/>
            <pc:sldMasterMk cId="4110707438" sldId="2147483662"/>
            <pc:sldLayoutMk cId="2844504514" sldId="2147483663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26:25.610" v="67"/>
          <pc:sldLayoutMkLst>
            <pc:docMk/>
            <pc:sldMasterMk cId="4110707438" sldId="2147483662"/>
            <pc:sldLayoutMk cId="946540823" sldId="2147483664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26:25.610" v="67"/>
          <pc:sldLayoutMkLst>
            <pc:docMk/>
            <pc:sldMasterMk cId="4110707438" sldId="2147483662"/>
            <pc:sldLayoutMk cId="1654944049" sldId="2147483665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26:25.610" v="67"/>
          <pc:sldLayoutMkLst>
            <pc:docMk/>
            <pc:sldMasterMk cId="4110707438" sldId="2147483662"/>
            <pc:sldLayoutMk cId="2811138681" sldId="2147483666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26:25.610" v="67"/>
          <pc:sldLayoutMkLst>
            <pc:docMk/>
            <pc:sldMasterMk cId="4110707438" sldId="2147483662"/>
            <pc:sldLayoutMk cId="2466311305" sldId="2147483667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26:25.610" v="67"/>
          <pc:sldLayoutMkLst>
            <pc:docMk/>
            <pc:sldMasterMk cId="4110707438" sldId="2147483662"/>
            <pc:sldLayoutMk cId="3080059127" sldId="2147483668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26:25.610" v="67"/>
          <pc:sldLayoutMkLst>
            <pc:docMk/>
            <pc:sldMasterMk cId="4110707438" sldId="2147483662"/>
            <pc:sldLayoutMk cId="1321964180" sldId="2147483669"/>
          </pc:sldLayoutMkLst>
        </pc:sldLayoutChg>
      </pc:sldMasterChg>
      <pc:sldMasterChg chg="add addSldLayout">
        <pc:chgData name="Vi Nguyen" userId="S::vinguyen@langara.ca::a14f1fba-eca7-4e30-9037-5b2a0d9b751c" providerId="AD" clId="Web-{79CC5AF3-D243-4D10-82F3-274695116139}" dt="2022-04-05T20:03:56.427" v="1"/>
        <pc:sldMasterMkLst>
          <pc:docMk/>
          <pc:sldMasterMk cId="1360414976" sldId="2147483671"/>
        </pc:sldMasterMkLst>
        <pc:sldLayoutChg chg="add">
          <pc:chgData name="Vi Nguyen" userId="S::vinguyen@langara.ca::a14f1fba-eca7-4e30-9037-5b2a0d9b751c" providerId="AD" clId="Web-{79CC5AF3-D243-4D10-82F3-274695116139}" dt="2022-04-05T20:03:56.427" v="1"/>
          <pc:sldLayoutMkLst>
            <pc:docMk/>
            <pc:sldMasterMk cId="1360414976" sldId="2147483671"/>
            <pc:sldLayoutMk cId="2114650414" sldId="2147483672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6.427" v="1"/>
          <pc:sldLayoutMkLst>
            <pc:docMk/>
            <pc:sldMasterMk cId="1360414976" sldId="2147483671"/>
            <pc:sldLayoutMk cId="1055203911" sldId="2147483673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6.427" v="1"/>
          <pc:sldLayoutMkLst>
            <pc:docMk/>
            <pc:sldMasterMk cId="1360414976" sldId="2147483671"/>
            <pc:sldLayoutMk cId="2256539074" sldId="2147483674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6.427" v="1"/>
          <pc:sldLayoutMkLst>
            <pc:docMk/>
            <pc:sldMasterMk cId="1360414976" sldId="2147483671"/>
            <pc:sldLayoutMk cId="769330158" sldId="2147483675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6.427" v="1"/>
          <pc:sldLayoutMkLst>
            <pc:docMk/>
            <pc:sldMasterMk cId="1360414976" sldId="2147483671"/>
            <pc:sldLayoutMk cId="2145293593" sldId="2147483676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6.427" v="1"/>
          <pc:sldLayoutMkLst>
            <pc:docMk/>
            <pc:sldMasterMk cId="1360414976" sldId="2147483671"/>
            <pc:sldLayoutMk cId="623913566" sldId="2147483677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6.427" v="1"/>
          <pc:sldLayoutMkLst>
            <pc:docMk/>
            <pc:sldMasterMk cId="1360414976" sldId="2147483671"/>
            <pc:sldLayoutMk cId="720685015" sldId="2147483678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6.427" v="1"/>
          <pc:sldLayoutMkLst>
            <pc:docMk/>
            <pc:sldMasterMk cId="1360414976" sldId="2147483671"/>
            <pc:sldLayoutMk cId="1808731039" sldId="2147483679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6.427" v="1"/>
          <pc:sldLayoutMkLst>
            <pc:docMk/>
            <pc:sldMasterMk cId="1360414976" sldId="2147483671"/>
            <pc:sldLayoutMk cId="3740562266" sldId="2147483680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6.427" v="1"/>
          <pc:sldLayoutMkLst>
            <pc:docMk/>
            <pc:sldMasterMk cId="1360414976" sldId="2147483671"/>
            <pc:sldLayoutMk cId="839390889" sldId="2147483681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6.427" v="1"/>
          <pc:sldLayoutMkLst>
            <pc:docMk/>
            <pc:sldMasterMk cId="1360414976" sldId="2147483671"/>
            <pc:sldLayoutMk cId="335532826" sldId="2147483682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6.427" v="1"/>
          <pc:sldLayoutMkLst>
            <pc:docMk/>
            <pc:sldMasterMk cId="1360414976" sldId="2147483671"/>
            <pc:sldLayoutMk cId="3333862492" sldId="2147483683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6.427" v="1"/>
          <pc:sldLayoutMkLst>
            <pc:docMk/>
            <pc:sldMasterMk cId="1360414976" sldId="2147483671"/>
            <pc:sldLayoutMk cId="212835799" sldId="2147483684"/>
          </pc:sldLayoutMkLst>
        </pc:sldLayoutChg>
      </pc:sldMasterChg>
      <pc:sldMasterChg chg="add addSldLayout">
        <pc:chgData name="Vi Nguyen" userId="S::vinguyen@langara.ca::a14f1fba-eca7-4e30-9037-5b2a0d9b751c" providerId="AD" clId="Web-{79CC5AF3-D243-4D10-82F3-274695116139}" dt="2022-04-05T20:03:55.114" v="0"/>
        <pc:sldMasterMkLst>
          <pc:docMk/>
          <pc:sldMasterMk cId="1659115223" sldId="2147483685"/>
        </pc:sldMasterMkLst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3705847950" sldId="2147483686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1933672875" sldId="2147483687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3418199868" sldId="2147483688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2434354682" sldId="2147483689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2346655103" sldId="2147483690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2833714691" sldId="2147483691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58743085" sldId="2147483692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1507453955" sldId="2147483693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3791850702" sldId="2147483694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386939289" sldId="2147483695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3844958964" sldId="2147483696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3738211456" sldId="2147483697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2540064380" sldId="2147483698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2771250930" sldId="2147483699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765558211" sldId="2147483700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402322466" sldId="2147483701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3954925095" sldId="2147483702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774992702" sldId="2147483703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981718784" sldId="2147483704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2973287350" sldId="2147483705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2301730877" sldId="2147483706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2501528257" sldId="2147483707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2497553583" sldId="2147483708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674239271" sldId="2147483709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62719680" sldId="2147483710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1272038207" sldId="2147483711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1490227734" sldId="2147483712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3444059515" sldId="2147483713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3660839842" sldId="2147483714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3515679280" sldId="2147483715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4106759828" sldId="2147483716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2335251391" sldId="2147483717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5.114" v="0"/>
          <pc:sldLayoutMkLst>
            <pc:docMk/>
            <pc:sldMasterMk cId="1659115223" sldId="2147483685"/>
            <pc:sldLayoutMk cId="3838425473" sldId="2147483718"/>
          </pc:sldLayoutMkLst>
        </pc:sldLayoutChg>
      </pc:sldMasterChg>
      <pc:sldMasterChg chg="add addSldLayout">
        <pc:chgData name="Vi Nguyen" userId="S::vinguyen@langara.ca::a14f1fba-eca7-4e30-9037-5b2a0d9b751c" providerId="AD" clId="Web-{79CC5AF3-D243-4D10-82F3-274695116139}" dt="2022-04-05T20:03:56.552" v="2"/>
        <pc:sldMasterMkLst>
          <pc:docMk/>
          <pc:sldMasterMk cId="1692873258" sldId="2147483719"/>
        </pc:sldMasterMkLst>
        <pc:sldLayoutChg chg="add">
          <pc:chgData name="Vi Nguyen" userId="S::vinguyen@langara.ca::a14f1fba-eca7-4e30-9037-5b2a0d9b751c" providerId="AD" clId="Web-{79CC5AF3-D243-4D10-82F3-274695116139}" dt="2022-04-05T20:03:56.552" v="2"/>
          <pc:sldLayoutMkLst>
            <pc:docMk/>
            <pc:sldMasterMk cId="1692873258" sldId="2147483719"/>
            <pc:sldLayoutMk cId="2001267785" sldId="2147483720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6.552" v="2"/>
          <pc:sldLayoutMkLst>
            <pc:docMk/>
            <pc:sldMasterMk cId="1692873258" sldId="2147483719"/>
            <pc:sldLayoutMk cId="2857486892" sldId="2147483721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6.552" v="2"/>
          <pc:sldLayoutMkLst>
            <pc:docMk/>
            <pc:sldMasterMk cId="1692873258" sldId="2147483719"/>
            <pc:sldLayoutMk cId="3283446625" sldId="2147483722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6.552" v="2"/>
          <pc:sldLayoutMkLst>
            <pc:docMk/>
            <pc:sldMasterMk cId="1692873258" sldId="2147483719"/>
            <pc:sldLayoutMk cId="1357300331" sldId="2147483723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6.552" v="2"/>
          <pc:sldLayoutMkLst>
            <pc:docMk/>
            <pc:sldMasterMk cId="1692873258" sldId="2147483719"/>
            <pc:sldLayoutMk cId="1217237742" sldId="2147483724"/>
          </pc:sldLayoutMkLst>
        </pc:sldLayoutChg>
        <pc:sldLayoutChg chg="add">
          <pc:chgData name="Vi Nguyen" userId="S::vinguyen@langara.ca::a14f1fba-eca7-4e30-9037-5b2a0d9b751c" providerId="AD" clId="Web-{79CC5AF3-D243-4D10-82F3-274695116139}" dt="2022-04-05T20:03:56.552" v="2"/>
          <pc:sldLayoutMkLst>
            <pc:docMk/>
            <pc:sldMasterMk cId="1692873258" sldId="2147483719"/>
            <pc:sldLayoutMk cId="2235990858" sldId="2147483725"/>
          </pc:sldLayoutMkLst>
        </pc:sldLayoutChg>
      </pc:sldMasterChg>
    </pc:docChg>
  </pc:docChgLst>
  <pc:docChgLst>
    <pc:chgData name="Vi Nguyen" userId="a14f1fba-eca7-4e30-9037-5b2a0d9b751c" providerId="ADAL" clId="{351CFBF7-EBA7-4B69-AEE3-A756C90E2A47}"/>
    <pc:docChg chg="undo redo custSel addSld delSld modSld delMainMaster">
      <pc:chgData name="Vi Nguyen" userId="a14f1fba-eca7-4e30-9037-5b2a0d9b751c" providerId="ADAL" clId="{351CFBF7-EBA7-4B69-AEE3-A756C90E2A47}" dt="2022-04-13T16:15:15.696" v="1316" actId="47"/>
      <pc:docMkLst>
        <pc:docMk/>
      </pc:docMkLst>
      <pc:sldChg chg="del">
        <pc:chgData name="Vi Nguyen" userId="a14f1fba-eca7-4e30-9037-5b2a0d9b751c" providerId="ADAL" clId="{351CFBF7-EBA7-4B69-AEE3-A756C90E2A47}" dt="2022-04-13T16:15:15.696" v="1316" actId="47"/>
        <pc:sldMkLst>
          <pc:docMk/>
          <pc:sldMk cId="1226965916" sldId="258"/>
        </pc:sldMkLst>
      </pc:sldChg>
      <pc:sldChg chg="delSp modSp mod modNotesTx">
        <pc:chgData name="Vi Nguyen" userId="a14f1fba-eca7-4e30-9037-5b2a0d9b751c" providerId="ADAL" clId="{351CFBF7-EBA7-4B69-AEE3-A756C90E2A47}" dt="2022-04-13T16:15:12.033" v="1315" actId="20577"/>
        <pc:sldMkLst>
          <pc:docMk/>
          <pc:sldMk cId="420613441" sldId="259"/>
        </pc:sldMkLst>
        <pc:spChg chg="mod">
          <ac:chgData name="Vi Nguyen" userId="a14f1fba-eca7-4e30-9037-5b2a0d9b751c" providerId="ADAL" clId="{351CFBF7-EBA7-4B69-AEE3-A756C90E2A47}" dt="2022-04-13T16:11:37.832" v="1214" actId="20577"/>
          <ac:spMkLst>
            <pc:docMk/>
            <pc:sldMk cId="420613441" sldId="259"/>
            <ac:spMk id="5" creationId="{93E13AF1-3824-267C-5FBB-64526E2E0375}"/>
          </ac:spMkLst>
        </pc:spChg>
        <pc:spChg chg="del mod">
          <ac:chgData name="Vi Nguyen" userId="a14f1fba-eca7-4e30-9037-5b2a0d9b751c" providerId="ADAL" clId="{351CFBF7-EBA7-4B69-AEE3-A756C90E2A47}" dt="2022-04-13T16:11:17.478" v="1182" actId="478"/>
          <ac:spMkLst>
            <pc:docMk/>
            <pc:sldMk cId="420613441" sldId="259"/>
            <ac:spMk id="7" creationId="{ED07671C-8C6D-4B55-BD11-654376EFE52A}"/>
          </ac:spMkLst>
        </pc:spChg>
      </pc:sldChg>
      <pc:sldChg chg="del mod modShow modNotes">
        <pc:chgData name="Vi Nguyen" userId="a14f1fba-eca7-4e30-9037-5b2a0d9b751c" providerId="ADAL" clId="{351CFBF7-EBA7-4B69-AEE3-A756C90E2A47}" dt="2022-04-13T16:11:42.156" v="1215" actId="47"/>
        <pc:sldMkLst>
          <pc:docMk/>
          <pc:sldMk cId="510989662" sldId="263"/>
        </pc:sldMkLst>
      </pc:sldChg>
      <pc:sldChg chg="del modNotes">
        <pc:chgData name="Vi Nguyen" userId="a14f1fba-eca7-4e30-9037-5b2a0d9b751c" providerId="ADAL" clId="{351CFBF7-EBA7-4B69-AEE3-A756C90E2A47}" dt="2022-04-05T21:58:56.275" v="294" actId="47"/>
        <pc:sldMkLst>
          <pc:docMk/>
          <pc:sldMk cId="2760698612" sldId="265"/>
        </pc:sldMkLst>
      </pc:sldChg>
      <pc:sldChg chg="modSp mod">
        <pc:chgData name="Vi Nguyen" userId="a14f1fba-eca7-4e30-9037-5b2a0d9b751c" providerId="ADAL" clId="{351CFBF7-EBA7-4B69-AEE3-A756C90E2A47}" dt="2022-04-13T16:12:42.120" v="1228" actId="1076"/>
        <pc:sldMkLst>
          <pc:docMk/>
          <pc:sldMk cId="169425172" sldId="267"/>
        </pc:sldMkLst>
        <pc:spChg chg="mod">
          <ac:chgData name="Vi Nguyen" userId="a14f1fba-eca7-4e30-9037-5b2a0d9b751c" providerId="ADAL" clId="{351CFBF7-EBA7-4B69-AEE3-A756C90E2A47}" dt="2022-04-13T16:12:25.529" v="1225" actId="1076"/>
          <ac:spMkLst>
            <pc:docMk/>
            <pc:sldMk cId="169425172" sldId="267"/>
            <ac:spMk id="6" creationId="{0BA8BFCC-9403-4A4C-AC5E-B68F4EEA0BC1}"/>
          </ac:spMkLst>
        </pc:spChg>
        <pc:spChg chg="mod">
          <ac:chgData name="Vi Nguyen" userId="a14f1fba-eca7-4e30-9037-5b2a0d9b751c" providerId="ADAL" clId="{351CFBF7-EBA7-4B69-AEE3-A756C90E2A47}" dt="2022-04-13T16:12:25.529" v="1225" actId="1076"/>
          <ac:spMkLst>
            <pc:docMk/>
            <pc:sldMk cId="169425172" sldId="267"/>
            <ac:spMk id="8" creationId="{600F4B89-A013-6BAD-2EA6-2D5854DF1FB3}"/>
          </ac:spMkLst>
        </pc:spChg>
        <pc:spChg chg="mod">
          <ac:chgData name="Vi Nguyen" userId="a14f1fba-eca7-4e30-9037-5b2a0d9b751c" providerId="ADAL" clId="{351CFBF7-EBA7-4B69-AEE3-A756C90E2A47}" dt="2022-04-13T16:12:25.529" v="1225" actId="1076"/>
          <ac:spMkLst>
            <pc:docMk/>
            <pc:sldMk cId="169425172" sldId="267"/>
            <ac:spMk id="9" creationId="{3C2F2FCA-5591-4C4E-1BBD-5D6038017028}"/>
          </ac:spMkLst>
        </pc:spChg>
        <pc:spChg chg="mod">
          <ac:chgData name="Vi Nguyen" userId="a14f1fba-eca7-4e30-9037-5b2a0d9b751c" providerId="ADAL" clId="{351CFBF7-EBA7-4B69-AEE3-A756C90E2A47}" dt="2022-04-13T16:12:25.529" v="1225" actId="1076"/>
          <ac:spMkLst>
            <pc:docMk/>
            <pc:sldMk cId="169425172" sldId="267"/>
            <ac:spMk id="10" creationId="{713B1077-0A5D-7138-C34C-D21C6A14B159}"/>
          </ac:spMkLst>
        </pc:spChg>
        <pc:spChg chg="mod">
          <ac:chgData name="Vi Nguyen" userId="a14f1fba-eca7-4e30-9037-5b2a0d9b751c" providerId="ADAL" clId="{351CFBF7-EBA7-4B69-AEE3-A756C90E2A47}" dt="2022-04-13T16:12:32.248" v="1226" actId="1076"/>
          <ac:spMkLst>
            <pc:docMk/>
            <pc:sldMk cId="169425172" sldId="267"/>
            <ac:spMk id="32" creationId="{CF898A10-13B6-4989-9E10-EC698EC2AE51}"/>
          </ac:spMkLst>
        </pc:spChg>
        <pc:spChg chg="mod">
          <ac:chgData name="Vi Nguyen" userId="a14f1fba-eca7-4e30-9037-5b2a0d9b751c" providerId="ADAL" clId="{351CFBF7-EBA7-4B69-AEE3-A756C90E2A47}" dt="2022-04-13T16:12:42.120" v="1228" actId="1076"/>
          <ac:spMkLst>
            <pc:docMk/>
            <pc:sldMk cId="169425172" sldId="267"/>
            <ac:spMk id="59" creationId="{ADFDB9B3-85C5-4A30-AFFD-C4B37D7F8C66}"/>
          </ac:spMkLst>
        </pc:spChg>
        <pc:spChg chg="mod">
          <ac:chgData name="Vi Nguyen" userId="a14f1fba-eca7-4e30-9037-5b2a0d9b751c" providerId="ADAL" clId="{351CFBF7-EBA7-4B69-AEE3-A756C90E2A47}" dt="2022-04-13T16:12:35.488" v="1227" actId="1076"/>
          <ac:spMkLst>
            <pc:docMk/>
            <pc:sldMk cId="169425172" sldId="267"/>
            <ac:spMk id="60" creationId="{89176B83-F975-4671-BE75-9909747B99B8}"/>
          </ac:spMkLst>
        </pc:spChg>
        <pc:picChg chg="mod">
          <ac:chgData name="Vi Nguyen" userId="a14f1fba-eca7-4e30-9037-5b2a0d9b751c" providerId="ADAL" clId="{351CFBF7-EBA7-4B69-AEE3-A756C90E2A47}" dt="2022-04-13T16:12:25.529" v="1225" actId="1076"/>
          <ac:picMkLst>
            <pc:docMk/>
            <pc:sldMk cId="169425172" sldId="267"/>
            <ac:picMk id="2" creationId="{F359DDDB-B81B-E775-CAD3-D3698668990D}"/>
          </ac:picMkLst>
        </pc:picChg>
        <pc:picChg chg="mod">
          <ac:chgData name="Vi Nguyen" userId="a14f1fba-eca7-4e30-9037-5b2a0d9b751c" providerId="ADAL" clId="{351CFBF7-EBA7-4B69-AEE3-A756C90E2A47}" dt="2022-04-13T16:12:25.529" v="1225" actId="1076"/>
          <ac:picMkLst>
            <pc:docMk/>
            <pc:sldMk cId="169425172" sldId="267"/>
            <ac:picMk id="4" creationId="{15452932-4FEB-583F-6DF5-689D1BDB77C7}"/>
          </ac:picMkLst>
        </pc:picChg>
      </pc:sldChg>
      <pc:sldChg chg="new del">
        <pc:chgData name="Vi Nguyen" userId="a14f1fba-eca7-4e30-9037-5b2a0d9b751c" providerId="ADAL" clId="{351CFBF7-EBA7-4B69-AEE3-A756C90E2A47}" dt="2022-04-05T20:48:18.300" v="43" actId="47"/>
        <pc:sldMkLst>
          <pc:docMk/>
          <pc:sldMk cId="1769400616" sldId="268"/>
        </pc:sldMkLst>
      </pc:sldChg>
      <pc:sldChg chg="modSp add mod modNotesTx">
        <pc:chgData name="Vi Nguyen" userId="a14f1fba-eca7-4e30-9037-5b2a0d9b751c" providerId="ADAL" clId="{351CFBF7-EBA7-4B69-AEE3-A756C90E2A47}" dt="2022-04-13T16:14:14.597" v="1280" actId="20577"/>
        <pc:sldMkLst>
          <pc:docMk/>
          <pc:sldMk cId="3252229386" sldId="297"/>
        </pc:sldMkLst>
        <pc:spChg chg="mod">
          <ac:chgData name="Vi Nguyen" userId="a14f1fba-eca7-4e30-9037-5b2a0d9b751c" providerId="ADAL" clId="{351CFBF7-EBA7-4B69-AEE3-A756C90E2A47}" dt="2022-04-13T16:13:52.687" v="1274" actId="1076"/>
          <ac:spMkLst>
            <pc:docMk/>
            <pc:sldMk cId="3252229386" sldId="297"/>
            <ac:spMk id="2" creationId="{CB29F27C-F7B5-4944-A8C3-9DA52D168285}"/>
          </ac:spMkLst>
        </pc:spChg>
        <pc:spChg chg="mod">
          <ac:chgData name="Vi Nguyen" userId="a14f1fba-eca7-4e30-9037-5b2a0d9b751c" providerId="ADAL" clId="{351CFBF7-EBA7-4B69-AEE3-A756C90E2A47}" dt="2022-04-13T16:14:08.841" v="1278" actId="1076"/>
          <ac:spMkLst>
            <pc:docMk/>
            <pc:sldMk cId="3252229386" sldId="297"/>
            <ac:spMk id="3" creationId="{5973B3E0-EE71-4D4B-AA35-544BAE4B51DC}"/>
          </ac:spMkLst>
        </pc:spChg>
        <pc:picChg chg="mod">
          <ac:chgData name="Vi Nguyen" userId="a14f1fba-eca7-4e30-9037-5b2a0d9b751c" providerId="ADAL" clId="{351CFBF7-EBA7-4B69-AEE3-A756C90E2A47}" dt="2022-04-05T22:00:32.742" v="319" actId="1076"/>
          <ac:picMkLst>
            <pc:docMk/>
            <pc:sldMk cId="3252229386" sldId="297"/>
            <ac:picMk id="6" creationId="{4D78C128-61FF-584A-92F4-AA5704EB6618}"/>
          </ac:picMkLst>
        </pc:picChg>
      </pc:sldChg>
      <pc:sldChg chg="modSp add del mod">
        <pc:chgData name="Vi Nguyen" userId="a14f1fba-eca7-4e30-9037-5b2a0d9b751c" providerId="ADAL" clId="{351CFBF7-EBA7-4B69-AEE3-A756C90E2A47}" dt="2022-04-05T22:22:49.864" v="772" actId="47"/>
        <pc:sldMkLst>
          <pc:docMk/>
          <pc:sldMk cId="0" sldId="315"/>
        </pc:sldMkLst>
        <pc:spChg chg="mod">
          <ac:chgData name="Vi Nguyen" userId="a14f1fba-eca7-4e30-9037-5b2a0d9b751c" providerId="ADAL" clId="{351CFBF7-EBA7-4B69-AEE3-A756C90E2A47}" dt="2022-04-05T22:22:44.458" v="771" actId="1076"/>
          <ac:spMkLst>
            <pc:docMk/>
            <pc:sldMk cId="0" sldId="315"/>
            <ac:spMk id="25" creationId="{24C0644F-ACB4-0840-A902-BEAE5242C863}"/>
          </ac:spMkLst>
        </pc:spChg>
      </pc:sldChg>
      <pc:sldChg chg="addSp delSp modSp add mod modNotes">
        <pc:chgData name="Vi Nguyen" userId="a14f1fba-eca7-4e30-9037-5b2a0d9b751c" providerId="ADAL" clId="{351CFBF7-EBA7-4B69-AEE3-A756C90E2A47}" dt="2022-04-06T17:31:21.613" v="798" actId="1076"/>
        <pc:sldMkLst>
          <pc:docMk/>
          <pc:sldMk cId="2847526260" sldId="415"/>
        </pc:sldMkLst>
        <pc:spChg chg="mod">
          <ac:chgData name="Vi Nguyen" userId="a14f1fba-eca7-4e30-9037-5b2a0d9b751c" providerId="ADAL" clId="{351CFBF7-EBA7-4B69-AEE3-A756C90E2A47}" dt="2022-04-05T20:54:02.701" v="181" actId="1076"/>
          <ac:spMkLst>
            <pc:docMk/>
            <pc:sldMk cId="2847526260" sldId="415"/>
            <ac:spMk id="27" creationId="{9B251397-6B29-7E45-B205-16B18E6C61A3}"/>
          </ac:spMkLst>
        </pc:spChg>
        <pc:spChg chg="mod">
          <ac:chgData name="Vi Nguyen" userId="a14f1fba-eca7-4e30-9037-5b2a0d9b751c" providerId="ADAL" clId="{351CFBF7-EBA7-4B69-AEE3-A756C90E2A47}" dt="2022-04-05T20:54:02.701" v="181" actId="1076"/>
          <ac:spMkLst>
            <pc:docMk/>
            <pc:sldMk cId="2847526260" sldId="415"/>
            <ac:spMk id="28" creationId="{A45843A0-AABC-B341-91E7-4280D57AFB8C}"/>
          </ac:spMkLst>
        </pc:spChg>
        <pc:spChg chg="add del mod">
          <ac:chgData name="Vi Nguyen" userId="a14f1fba-eca7-4e30-9037-5b2a0d9b751c" providerId="ADAL" clId="{351CFBF7-EBA7-4B69-AEE3-A756C90E2A47}" dt="2022-04-05T20:52:42.207" v="160" actId="478"/>
          <ac:spMkLst>
            <pc:docMk/>
            <pc:sldMk cId="2847526260" sldId="415"/>
            <ac:spMk id="29" creationId="{F75B4A52-DA3E-0546-A50E-346B72F6C628}"/>
          </ac:spMkLst>
        </pc:spChg>
        <pc:spChg chg="del mod">
          <ac:chgData name="Vi Nguyen" userId="a14f1fba-eca7-4e30-9037-5b2a0d9b751c" providerId="ADAL" clId="{351CFBF7-EBA7-4B69-AEE3-A756C90E2A47}" dt="2022-04-05T20:52:45.575" v="161" actId="478"/>
          <ac:spMkLst>
            <pc:docMk/>
            <pc:sldMk cId="2847526260" sldId="415"/>
            <ac:spMk id="30" creationId="{84FAAC52-F29E-F549-9CAF-844B6092FD0C}"/>
          </ac:spMkLst>
        </pc:spChg>
        <pc:spChg chg="add del mod">
          <ac:chgData name="Vi Nguyen" userId="a14f1fba-eca7-4e30-9037-5b2a0d9b751c" providerId="ADAL" clId="{351CFBF7-EBA7-4B69-AEE3-A756C90E2A47}" dt="2022-04-05T20:51:16.187" v="135"/>
          <ac:spMkLst>
            <pc:docMk/>
            <pc:sldMk cId="2847526260" sldId="415"/>
            <ac:spMk id="31" creationId="{54F5E442-61BB-48A0-B13C-4E9BF5EA2F30}"/>
          </ac:spMkLst>
        </pc:spChg>
        <pc:spChg chg="mod">
          <ac:chgData name="Vi Nguyen" userId="a14f1fba-eca7-4e30-9037-5b2a0d9b751c" providerId="ADAL" clId="{351CFBF7-EBA7-4B69-AEE3-A756C90E2A47}" dt="2022-04-05T20:54:02.701" v="181" actId="1076"/>
          <ac:spMkLst>
            <pc:docMk/>
            <pc:sldMk cId="2847526260" sldId="415"/>
            <ac:spMk id="33" creationId="{B1B395F4-A661-CC42-A06E-2F620D02B236}"/>
          </ac:spMkLst>
        </pc:spChg>
        <pc:spChg chg="mod">
          <ac:chgData name="Vi Nguyen" userId="a14f1fba-eca7-4e30-9037-5b2a0d9b751c" providerId="ADAL" clId="{351CFBF7-EBA7-4B69-AEE3-A756C90E2A47}" dt="2022-04-05T20:54:02.701" v="181" actId="1076"/>
          <ac:spMkLst>
            <pc:docMk/>
            <pc:sldMk cId="2847526260" sldId="415"/>
            <ac:spMk id="34" creationId="{9C9B6673-8D8D-2F4E-A4CC-40AE02CE0C2B}"/>
          </ac:spMkLst>
        </pc:spChg>
        <pc:spChg chg="add del mod">
          <ac:chgData name="Vi Nguyen" userId="a14f1fba-eca7-4e30-9037-5b2a0d9b751c" providerId="ADAL" clId="{351CFBF7-EBA7-4B69-AEE3-A756C90E2A47}" dt="2022-04-05T20:51:16.187" v="135"/>
          <ac:spMkLst>
            <pc:docMk/>
            <pc:sldMk cId="2847526260" sldId="415"/>
            <ac:spMk id="35" creationId="{565136E4-DFBB-4FC4-A4FF-767292767AF3}"/>
          </ac:spMkLst>
        </pc:spChg>
        <pc:spChg chg="add del mod">
          <ac:chgData name="Vi Nguyen" userId="a14f1fba-eca7-4e30-9037-5b2a0d9b751c" providerId="ADAL" clId="{351CFBF7-EBA7-4B69-AEE3-A756C90E2A47}" dt="2022-04-05T20:51:16.187" v="135"/>
          <ac:spMkLst>
            <pc:docMk/>
            <pc:sldMk cId="2847526260" sldId="415"/>
            <ac:spMk id="36" creationId="{235EB75E-1138-4035-8A46-652B0AAC6A7D}"/>
          </ac:spMkLst>
        </pc:spChg>
        <pc:spChg chg="mod">
          <ac:chgData name="Vi Nguyen" userId="a14f1fba-eca7-4e30-9037-5b2a0d9b751c" providerId="ADAL" clId="{351CFBF7-EBA7-4B69-AEE3-A756C90E2A47}" dt="2022-04-05T21:57:10.589" v="289" actId="1076"/>
          <ac:spMkLst>
            <pc:docMk/>
            <pc:sldMk cId="2847526260" sldId="415"/>
            <ac:spMk id="37" creationId="{725DCDF2-6918-405A-B63C-79A59F740466}"/>
          </ac:spMkLst>
        </pc:spChg>
        <pc:spChg chg="add del mod">
          <ac:chgData name="Vi Nguyen" userId="a14f1fba-eca7-4e30-9037-5b2a0d9b751c" providerId="ADAL" clId="{351CFBF7-EBA7-4B69-AEE3-A756C90E2A47}" dt="2022-04-05T20:51:16.187" v="135"/>
          <ac:spMkLst>
            <pc:docMk/>
            <pc:sldMk cId="2847526260" sldId="415"/>
            <ac:spMk id="38" creationId="{B13D146B-A34E-4916-8DBE-8614E181245A}"/>
          </ac:spMkLst>
        </pc:spChg>
        <pc:spChg chg="mod">
          <ac:chgData name="Vi Nguyen" userId="a14f1fba-eca7-4e30-9037-5b2a0d9b751c" providerId="ADAL" clId="{351CFBF7-EBA7-4B69-AEE3-A756C90E2A47}" dt="2022-04-05T20:56:05.415" v="195" actId="1076"/>
          <ac:spMkLst>
            <pc:docMk/>
            <pc:sldMk cId="2847526260" sldId="415"/>
            <ac:spMk id="39" creationId="{39CEE8B2-E198-4B4F-89F4-3A5B19F183F7}"/>
          </ac:spMkLst>
        </pc:spChg>
        <pc:spChg chg="add del mod">
          <ac:chgData name="Vi Nguyen" userId="a14f1fba-eca7-4e30-9037-5b2a0d9b751c" providerId="ADAL" clId="{351CFBF7-EBA7-4B69-AEE3-A756C90E2A47}" dt="2022-04-05T20:51:16.187" v="135"/>
          <ac:spMkLst>
            <pc:docMk/>
            <pc:sldMk cId="2847526260" sldId="415"/>
            <ac:spMk id="41" creationId="{E7FB70AF-F84F-475D-8FD4-F21A7622F7F9}"/>
          </ac:spMkLst>
        </pc:spChg>
        <pc:spChg chg="mod">
          <ac:chgData name="Vi Nguyen" userId="a14f1fba-eca7-4e30-9037-5b2a0d9b751c" providerId="ADAL" clId="{351CFBF7-EBA7-4B69-AEE3-A756C90E2A47}" dt="2022-04-05T21:53:27.235" v="223" actId="1036"/>
          <ac:spMkLst>
            <pc:docMk/>
            <pc:sldMk cId="2847526260" sldId="415"/>
            <ac:spMk id="42" creationId="{73BF3FE2-99AE-F14C-901C-DECDEDE756D7}"/>
          </ac:spMkLst>
        </pc:spChg>
        <pc:spChg chg="mod">
          <ac:chgData name="Vi Nguyen" userId="a14f1fba-eca7-4e30-9037-5b2a0d9b751c" providerId="ADAL" clId="{351CFBF7-EBA7-4B69-AEE3-A756C90E2A47}" dt="2022-04-05T20:56:21.440" v="199" actId="1076"/>
          <ac:spMkLst>
            <pc:docMk/>
            <pc:sldMk cId="2847526260" sldId="415"/>
            <ac:spMk id="43" creationId="{B023D609-3181-C54C-9E3A-8B31C352BEC1}"/>
          </ac:spMkLst>
        </pc:spChg>
        <pc:spChg chg="add del mod">
          <ac:chgData name="Vi Nguyen" userId="a14f1fba-eca7-4e30-9037-5b2a0d9b751c" providerId="ADAL" clId="{351CFBF7-EBA7-4B69-AEE3-A756C90E2A47}" dt="2022-04-05T20:51:16.187" v="135"/>
          <ac:spMkLst>
            <pc:docMk/>
            <pc:sldMk cId="2847526260" sldId="415"/>
            <ac:spMk id="46" creationId="{DFE2272D-7527-4D02-882A-87B2E7BD80DF}"/>
          </ac:spMkLst>
        </pc:spChg>
        <pc:spChg chg="del mod">
          <ac:chgData name="Vi Nguyen" userId="a14f1fba-eca7-4e30-9037-5b2a0d9b751c" providerId="ADAL" clId="{351CFBF7-EBA7-4B69-AEE3-A756C90E2A47}" dt="2022-04-05T20:52:21.151" v="153" actId="478"/>
          <ac:spMkLst>
            <pc:docMk/>
            <pc:sldMk cId="2847526260" sldId="415"/>
            <ac:spMk id="49" creationId="{4CBF9C93-AE03-AF4C-9C0F-53779EC8255F}"/>
          </ac:spMkLst>
        </pc:spChg>
        <pc:spChg chg="add del mod">
          <ac:chgData name="Vi Nguyen" userId="a14f1fba-eca7-4e30-9037-5b2a0d9b751c" providerId="ADAL" clId="{351CFBF7-EBA7-4B69-AEE3-A756C90E2A47}" dt="2022-04-05T20:51:16.187" v="135"/>
          <ac:spMkLst>
            <pc:docMk/>
            <pc:sldMk cId="2847526260" sldId="415"/>
            <ac:spMk id="51" creationId="{E3C89F3D-12C9-4ABA-A3CE-732BF9B75233}"/>
          </ac:spMkLst>
        </pc:spChg>
        <pc:spChg chg="add del mod">
          <ac:chgData name="Vi Nguyen" userId="a14f1fba-eca7-4e30-9037-5b2a0d9b751c" providerId="ADAL" clId="{351CFBF7-EBA7-4B69-AEE3-A756C90E2A47}" dt="2022-04-05T20:51:16.187" v="135"/>
          <ac:spMkLst>
            <pc:docMk/>
            <pc:sldMk cId="2847526260" sldId="415"/>
            <ac:spMk id="52" creationId="{30731CC3-106B-4CC9-82E5-8F5216449BB6}"/>
          </ac:spMkLst>
        </pc:spChg>
        <pc:spChg chg="add del mod">
          <ac:chgData name="Vi Nguyen" userId="a14f1fba-eca7-4e30-9037-5b2a0d9b751c" providerId="ADAL" clId="{351CFBF7-EBA7-4B69-AEE3-A756C90E2A47}" dt="2022-04-05T20:51:16.187" v="135"/>
          <ac:spMkLst>
            <pc:docMk/>
            <pc:sldMk cId="2847526260" sldId="415"/>
            <ac:spMk id="53" creationId="{0D477743-866E-4127-865C-AC376DABCDDF}"/>
          </ac:spMkLst>
        </pc:spChg>
        <pc:spChg chg="add del mod">
          <ac:chgData name="Vi Nguyen" userId="a14f1fba-eca7-4e30-9037-5b2a0d9b751c" providerId="ADAL" clId="{351CFBF7-EBA7-4B69-AEE3-A756C90E2A47}" dt="2022-04-05T20:51:16.187" v="135"/>
          <ac:spMkLst>
            <pc:docMk/>
            <pc:sldMk cId="2847526260" sldId="415"/>
            <ac:spMk id="57" creationId="{C37D5177-0C09-42CE-8A7E-C43573A90F85}"/>
          </ac:spMkLst>
        </pc:spChg>
        <pc:spChg chg="add mod">
          <ac:chgData name="Vi Nguyen" userId="a14f1fba-eca7-4e30-9037-5b2a0d9b751c" providerId="ADAL" clId="{351CFBF7-EBA7-4B69-AEE3-A756C90E2A47}" dt="2022-04-05T20:54:06.973" v="182" actId="1076"/>
          <ac:spMkLst>
            <pc:docMk/>
            <pc:sldMk cId="2847526260" sldId="415"/>
            <ac:spMk id="58" creationId="{38BA30AA-6044-478C-9F52-DF1040F58C95}"/>
          </ac:spMkLst>
        </pc:spChg>
        <pc:spChg chg="add del mod">
          <ac:chgData name="Vi Nguyen" userId="a14f1fba-eca7-4e30-9037-5b2a0d9b751c" providerId="ADAL" clId="{351CFBF7-EBA7-4B69-AEE3-A756C90E2A47}" dt="2022-04-05T20:52:15.145" v="149" actId="478"/>
          <ac:spMkLst>
            <pc:docMk/>
            <pc:sldMk cId="2847526260" sldId="415"/>
            <ac:spMk id="59" creationId="{E3FF6B2B-087C-4AFE-B45F-1FA69469F546}"/>
          </ac:spMkLst>
        </pc:spChg>
        <pc:spChg chg="add del mod">
          <ac:chgData name="Vi Nguyen" userId="a14f1fba-eca7-4e30-9037-5b2a0d9b751c" providerId="ADAL" clId="{351CFBF7-EBA7-4B69-AEE3-A756C90E2A47}" dt="2022-04-05T20:53:15.280" v="169" actId="478"/>
          <ac:spMkLst>
            <pc:docMk/>
            <pc:sldMk cId="2847526260" sldId="415"/>
            <ac:spMk id="60" creationId="{61E2DF3F-0156-422D-878F-098A89A7B6A5}"/>
          </ac:spMkLst>
        </pc:spChg>
        <pc:spChg chg="add del mod">
          <ac:chgData name="Vi Nguyen" userId="a14f1fba-eca7-4e30-9037-5b2a0d9b751c" providerId="ADAL" clId="{351CFBF7-EBA7-4B69-AEE3-A756C90E2A47}" dt="2022-04-05T20:53:24.568" v="172" actId="478"/>
          <ac:spMkLst>
            <pc:docMk/>
            <pc:sldMk cId="2847526260" sldId="415"/>
            <ac:spMk id="62" creationId="{045271D2-2ADB-4E44-8001-C2E6D7396CCE}"/>
          </ac:spMkLst>
        </pc:spChg>
        <pc:spChg chg="mod">
          <ac:chgData name="Vi Nguyen" userId="a14f1fba-eca7-4e30-9037-5b2a0d9b751c" providerId="ADAL" clId="{351CFBF7-EBA7-4B69-AEE3-A756C90E2A47}" dt="2022-04-05T20:50:07.806" v="58" actId="1076"/>
          <ac:spMkLst>
            <pc:docMk/>
            <pc:sldMk cId="2847526260" sldId="415"/>
            <ac:spMk id="64" creationId="{586112B5-F9DD-C847-8C38-1E48C21499C4}"/>
          </ac:spMkLst>
        </pc:spChg>
        <pc:spChg chg="add mod">
          <ac:chgData name="Vi Nguyen" userId="a14f1fba-eca7-4e30-9037-5b2a0d9b751c" providerId="ADAL" clId="{351CFBF7-EBA7-4B69-AEE3-A756C90E2A47}" dt="2022-04-05T20:54:02.701" v="181" actId="1076"/>
          <ac:spMkLst>
            <pc:docMk/>
            <pc:sldMk cId="2847526260" sldId="415"/>
            <ac:spMk id="65" creationId="{0A86C7A5-5221-4ACB-A0DA-CC3CDF2D2D01}"/>
          </ac:spMkLst>
        </pc:spChg>
        <pc:spChg chg="mod">
          <ac:chgData name="Vi Nguyen" userId="a14f1fba-eca7-4e30-9037-5b2a0d9b751c" providerId="ADAL" clId="{351CFBF7-EBA7-4B69-AEE3-A756C90E2A47}" dt="2022-04-05T20:50:18.087" v="100" actId="1038"/>
          <ac:spMkLst>
            <pc:docMk/>
            <pc:sldMk cId="2847526260" sldId="415"/>
            <ac:spMk id="66" creationId="{5191F41F-B889-A640-A4C0-B42C59350F0A}"/>
          </ac:spMkLst>
        </pc:spChg>
        <pc:spChg chg="mod">
          <ac:chgData name="Vi Nguyen" userId="a14f1fba-eca7-4e30-9037-5b2a0d9b751c" providerId="ADAL" clId="{351CFBF7-EBA7-4B69-AEE3-A756C90E2A47}" dt="2022-04-05T20:50:26.589" v="104" actId="20577"/>
          <ac:spMkLst>
            <pc:docMk/>
            <pc:sldMk cId="2847526260" sldId="415"/>
            <ac:spMk id="67" creationId="{7F23E996-922F-AF4B-8A71-B9BC6CC52F57}"/>
          </ac:spMkLst>
        </pc:spChg>
        <pc:spChg chg="mod">
          <ac:chgData name="Vi Nguyen" userId="a14f1fba-eca7-4e30-9037-5b2a0d9b751c" providerId="ADAL" clId="{351CFBF7-EBA7-4B69-AEE3-A756C90E2A47}" dt="2022-04-05T20:50:21.838" v="103" actId="20577"/>
          <ac:spMkLst>
            <pc:docMk/>
            <pc:sldMk cId="2847526260" sldId="415"/>
            <ac:spMk id="68" creationId="{86512593-6C59-6043-8408-18D96119CEA6}"/>
          </ac:spMkLst>
        </pc:spChg>
        <pc:spChg chg="add mod">
          <ac:chgData name="Vi Nguyen" userId="a14f1fba-eca7-4e30-9037-5b2a0d9b751c" providerId="ADAL" clId="{351CFBF7-EBA7-4B69-AEE3-A756C90E2A47}" dt="2022-04-05T20:54:02.701" v="181" actId="1076"/>
          <ac:spMkLst>
            <pc:docMk/>
            <pc:sldMk cId="2847526260" sldId="415"/>
            <ac:spMk id="69" creationId="{CE20BA93-34ED-4D28-98BA-F8C70D6D5AB0}"/>
          </ac:spMkLst>
        </pc:spChg>
        <pc:spChg chg="add mod">
          <ac:chgData name="Vi Nguyen" userId="a14f1fba-eca7-4e30-9037-5b2a0d9b751c" providerId="ADAL" clId="{351CFBF7-EBA7-4B69-AEE3-A756C90E2A47}" dt="2022-04-05T20:56:53.197" v="205" actId="1076"/>
          <ac:spMkLst>
            <pc:docMk/>
            <pc:sldMk cId="2847526260" sldId="415"/>
            <ac:spMk id="70" creationId="{2B72FAF3-D058-4D3F-8E08-4F650D4091B0}"/>
          </ac:spMkLst>
        </pc:spChg>
        <pc:spChg chg="add del mod">
          <ac:chgData name="Vi Nguyen" userId="a14f1fba-eca7-4e30-9037-5b2a0d9b751c" providerId="ADAL" clId="{351CFBF7-EBA7-4B69-AEE3-A756C90E2A47}" dt="2022-04-05T20:52:16.430" v="150" actId="478"/>
          <ac:spMkLst>
            <pc:docMk/>
            <pc:sldMk cId="2847526260" sldId="415"/>
            <ac:spMk id="71" creationId="{4C8F7F43-A32B-4F7C-B508-0E15DA8B12C9}"/>
          </ac:spMkLst>
        </pc:spChg>
        <pc:spChg chg="add mod">
          <ac:chgData name="Vi Nguyen" userId="a14f1fba-eca7-4e30-9037-5b2a0d9b751c" providerId="ADAL" clId="{351CFBF7-EBA7-4B69-AEE3-A756C90E2A47}" dt="2022-04-05T20:57:05.406" v="208" actId="1076"/>
          <ac:spMkLst>
            <pc:docMk/>
            <pc:sldMk cId="2847526260" sldId="415"/>
            <ac:spMk id="72" creationId="{8457DC0A-AC70-49EC-91B5-C11978CB41ED}"/>
          </ac:spMkLst>
        </pc:spChg>
        <pc:spChg chg="add del mod">
          <ac:chgData name="Vi Nguyen" userId="a14f1fba-eca7-4e30-9037-5b2a0d9b751c" providerId="ADAL" clId="{351CFBF7-EBA7-4B69-AEE3-A756C90E2A47}" dt="2022-04-05T20:52:19.358" v="152" actId="478"/>
          <ac:spMkLst>
            <pc:docMk/>
            <pc:sldMk cId="2847526260" sldId="415"/>
            <ac:spMk id="77" creationId="{431776B6-76DE-4B6C-BF9B-9123B4778B20}"/>
          </ac:spMkLst>
        </pc:spChg>
        <pc:spChg chg="add del mod">
          <ac:chgData name="Vi Nguyen" userId="a14f1fba-eca7-4e30-9037-5b2a0d9b751c" providerId="ADAL" clId="{351CFBF7-EBA7-4B69-AEE3-A756C90E2A47}" dt="2022-04-05T21:55:58.785" v="261" actId="478"/>
          <ac:spMkLst>
            <pc:docMk/>
            <pc:sldMk cId="2847526260" sldId="415"/>
            <ac:spMk id="86" creationId="{62E9E8F0-9A29-4C47-84E0-76FC2EA5FE6A}"/>
          </ac:spMkLst>
        </pc:spChg>
        <pc:spChg chg="add mod">
          <ac:chgData name="Vi Nguyen" userId="a14f1fba-eca7-4e30-9037-5b2a0d9b751c" providerId="ADAL" clId="{351CFBF7-EBA7-4B69-AEE3-A756C90E2A47}" dt="2022-04-05T21:56:49.926" v="287" actId="1076"/>
          <ac:spMkLst>
            <pc:docMk/>
            <pc:sldMk cId="2847526260" sldId="415"/>
            <ac:spMk id="87" creationId="{2140A0AE-CE25-42BC-AFB5-02DD032E62F3}"/>
          </ac:spMkLst>
        </pc:spChg>
        <pc:spChg chg="mod">
          <ac:chgData name="Vi Nguyen" userId="a14f1fba-eca7-4e30-9037-5b2a0d9b751c" providerId="ADAL" clId="{351CFBF7-EBA7-4B69-AEE3-A756C90E2A47}" dt="2022-04-05T21:57:14.509" v="290" actId="1076"/>
          <ac:spMkLst>
            <pc:docMk/>
            <pc:sldMk cId="2847526260" sldId="415"/>
            <ac:spMk id="60418" creationId="{7AFFB744-ED4A-49CD-8137-5B6B2B4C8128}"/>
          </ac:spMkLst>
        </pc:spChg>
        <pc:picChg chg="mod">
          <ac:chgData name="Vi Nguyen" userId="a14f1fba-eca7-4e30-9037-5b2a0d9b751c" providerId="ADAL" clId="{351CFBF7-EBA7-4B69-AEE3-A756C90E2A47}" dt="2022-04-05T20:50:07.806" v="58" actId="1076"/>
          <ac:picMkLst>
            <pc:docMk/>
            <pc:sldMk cId="2847526260" sldId="415"/>
            <ac:picMk id="3" creationId="{758F25BB-3D93-9747-9BCE-12132C11A58F}"/>
          </ac:picMkLst>
        </pc:picChg>
        <pc:picChg chg="mod">
          <ac:chgData name="Vi Nguyen" userId="a14f1fba-eca7-4e30-9037-5b2a0d9b751c" providerId="ADAL" clId="{351CFBF7-EBA7-4B69-AEE3-A756C90E2A47}" dt="2022-04-05T20:50:11.507" v="60" actId="1076"/>
          <ac:picMkLst>
            <pc:docMk/>
            <pc:sldMk cId="2847526260" sldId="415"/>
            <ac:picMk id="4" creationId="{5A9434E4-6E60-A74B-A45E-82253D955C8C}"/>
          </ac:picMkLst>
        </pc:picChg>
        <pc:picChg chg="add mod">
          <ac:chgData name="Vi Nguyen" userId="a14f1fba-eca7-4e30-9037-5b2a0d9b751c" providerId="ADAL" clId="{351CFBF7-EBA7-4B69-AEE3-A756C90E2A47}" dt="2022-04-06T17:31:21.613" v="798" actId="1076"/>
          <ac:picMkLst>
            <pc:docMk/>
            <pc:sldMk cId="2847526260" sldId="415"/>
            <ac:picMk id="11" creationId="{C9F44289-DE07-4CEB-9900-FD392A65ACDA}"/>
          </ac:picMkLst>
        </pc:picChg>
        <pc:picChg chg="mod">
          <ac:chgData name="Vi Nguyen" userId="a14f1fba-eca7-4e30-9037-5b2a0d9b751c" providerId="ADAL" clId="{351CFBF7-EBA7-4B69-AEE3-A756C90E2A47}" dt="2022-04-05T20:54:02.701" v="181" actId="1076"/>
          <ac:picMkLst>
            <pc:docMk/>
            <pc:sldMk cId="2847526260" sldId="415"/>
            <ac:picMk id="32" creationId="{A3CF9712-9387-B845-8A17-13D6160470F1}"/>
          </ac:picMkLst>
        </pc:picChg>
        <pc:picChg chg="add del mod">
          <ac:chgData name="Vi Nguyen" userId="a14f1fba-eca7-4e30-9037-5b2a0d9b751c" providerId="ADAL" clId="{351CFBF7-EBA7-4B69-AEE3-A756C90E2A47}" dt="2022-04-05T20:51:16.187" v="135"/>
          <ac:picMkLst>
            <pc:docMk/>
            <pc:sldMk cId="2847526260" sldId="415"/>
            <ac:picMk id="40" creationId="{288B3FFF-5572-44D3-A251-ADF69F150F69}"/>
          </ac:picMkLst>
        </pc:picChg>
        <pc:picChg chg="del mod">
          <ac:chgData name="Vi Nguyen" userId="a14f1fba-eca7-4e30-9037-5b2a0d9b751c" providerId="ADAL" clId="{351CFBF7-EBA7-4B69-AEE3-A756C90E2A47}" dt="2022-04-05T20:53:39.629" v="175" actId="478"/>
          <ac:picMkLst>
            <pc:docMk/>
            <pc:sldMk cId="2847526260" sldId="415"/>
            <ac:picMk id="44" creationId="{0E937EE6-6911-0949-951E-C44E088C5DFA}"/>
          </ac:picMkLst>
        </pc:picChg>
        <pc:picChg chg="del mod">
          <ac:chgData name="Vi Nguyen" userId="a14f1fba-eca7-4e30-9037-5b2a0d9b751c" providerId="ADAL" clId="{351CFBF7-EBA7-4B69-AEE3-A756C90E2A47}" dt="2022-04-05T20:53:40.550" v="176" actId="478"/>
          <ac:picMkLst>
            <pc:docMk/>
            <pc:sldMk cId="2847526260" sldId="415"/>
            <ac:picMk id="45" creationId="{37B6F7F4-4484-D046-AEC4-BEE7721F9F07}"/>
          </ac:picMkLst>
        </pc:picChg>
        <pc:picChg chg="mod">
          <ac:chgData name="Vi Nguyen" userId="a14f1fba-eca7-4e30-9037-5b2a0d9b751c" providerId="ADAL" clId="{351CFBF7-EBA7-4B69-AEE3-A756C90E2A47}" dt="2022-04-05T20:55:28.161" v="187" actId="1076"/>
          <ac:picMkLst>
            <pc:docMk/>
            <pc:sldMk cId="2847526260" sldId="415"/>
            <ac:picMk id="47" creationId="{EA9E890C-7142-9245-BE1C-5103C7EF8123}"/>
          </ac:picMkLst>
        </pc:picChg>
        <pc:picChg chg="add del mod">
          <ac:chgData name="Vi Nguyen" userId="a14f1fba-eca7-4e30-9037-5b2a0d9b751c" providerId="ADAL" clId="{351CFBF7-EBA7-4B69-AEE3-A756C90E2A47}" dt="2022-04-05T20:51:16.187" v="135"/>
          <ac:picMkLst>
            <pc:docMk/>
            <pc:sldMk cId="2847526260" sldId="415"/>
            <ac:picMk id="54" creationId="{EAEE36A6-2FC6-439A-8A10-9FDBD0EF8C5F}"/>
          </ac:picMkLst>
        </pc:picChg>
        <pc:picChg chg="add del mod">
          <ac:chgData name="Vi Nguyen" userId="a14f1fba-eca7-4e30-9037-5b2a0d9b751c" providerId="ADAL" clId="{351CFBF7-EBA7-4B69-AEE3-A756C90E2A47}" dt="2022-04-05T20:51:16.187" v="135"/>
          <ac:picMkLst>
            <pc:docMk/>
            <pc:sldMk cId="2847526260" sldId="415"/>
            <ac:picMk id="55" creationId="{47344AAC-E806-4412-BB0D-CEF0A8871CC1}"/>
          </ac:picMkLst>
        </pc:picChg>
        <pc:picChg chg="add del mod">
          <ac:chgData name="Vi Nguyen" userId="a14f1fba-eca7-4e30-9037-5b2a0d9b751c" providerId="ADAL" clId="{351CFBF7-EBA7-4B69-AEE3-A756C90E2A47}" dt="2022-04-05T20:51:16.187" v="135"/>
          <ac:picMkLst>
            <pc:docMk/>
            <pc:sldMk cId="2847526260" sldId="415"/>
            <ac:picMk id="56" creationId="{515F9B59-89C3-40FD-9916-0894B1E8CE07}"/>
          </ac:picMkLst>
        </pc:picChg>
        <pc:picChg chg="add del mod">
          <ac:chgData name="Vi Nguyen" userId="a14f1fba-eca7-4e30-9037-5b2a0d9b751c" providerId="ADAL" clId="{351CFBF7-EBA7-4B69-AEE3-A756C90E2A47}" dt="2022-04-05T20:52:14.606" v="148" actId="478"/>
          <ac:picMkLst>
            <pc:docMk/>
            <pc:sldMk cId="2847526260" sldId="415"/>
            <ac:picMk id="63" creationId="{DF49BEF5-65F9-42E3-AC85-5CCC9368EC9F}"/>
          </ac:picMkLst>
        </pc:picChg>
        <pc:picChg chg="add del mod">
          <ac:chgData name="Vi Nguyen" userId="a14f1fba-eca7-4e30-9037-5b2a0d9b751c" providerId="ADAL" clId="{351CFBF7-EBA7-4B69-AEE3-A756C90E2A47}" dt="2022-04-05T20:53:41.710" v="177" actId="478"/>
          <ac:picMkLst>
            <pc:docMk/>
            <pc:sldMk cId="2847526260" sldId="415"/>
            <ac:picMk id="73" creationId="{12284CC2-DE28-4850-AE56-9DFD79888CD2}"/>
          </ac:picMkLst>
        </pc:picChg>
        <pc:picChg chg="add del mod">
          <ac:chgData name="Vi Nguyen" userId="a14f1fba-eca7-4e30-9037-5b2a0d9b751c" providerId="ADAL" clId="{351CFBF7-EBA7-4B69-AEE3-A756C90E2A47}" dt="2022-04-05T20:53:42.333" v="178" actId="478"/>
          <ac:picMkLst>
            <pc:docMk/>
            <pc:sldMk cId="2847526260" sldId="415"/>
            <ac:picMk id="75" creationId="{274AE8C5-F908-4C79-BD52-3ACF6CA8301C}"/>
          </ac:picMkLst>
        </pc:picChg>
        <pc:picChg chg="add del mod">
          <ac:chgData name="Vi Nguyen" userId="a14f1fba-eca7-4e30-9037-5b2a0d9b751c" providerId="ADAL" clId="{351CFBF7-EBA7-4B69-AEE3-A756C90E2A47}" dt="2022-04-05T20:52:17.414" v="151" actId="478"/>
          <ac:picMkLst>
            <pc:docMk/>
            <pc:sldMk cId="2847526260" sldId="415"/>
            <ac:picMk id="76" creationId="{D89BD710-9D1C-4CA3-816F-FD1A5EE80EB3}"/>
          </ac:picMkLst>
        </pc:picChg>
        <pc:picChg chg="add mod">
          <ac:chgData name="Vi Nguyen" userId="a14f1fba-eca7-4e30-9037-5b2a0d9b751c" providerId="ADAL" clId="{351CFBF7-EBA7-4B69-AEE3-A756C90E2A47}" dt="2022-04-05T20:54:02.701" v="181" actId="1076"/>
          <ac:picMkLst>
            <pc:docMk/>
            <pc:sldMk cId="2847526260" sldId="415"/>
            <ac:picMk id="78" creationId="{727F341D-371E-4406-9BDE-3DCE6198B7F1}"/>
          </ac:picMkLst>
        </pc:picChg>
        <pc:picChg chg="add mod">
          <ac:chgData name="Vi Nguyen" userId="a14f1fba-eca7-4e30-9037-5b2a0d9b751c" providerId="ADAL" clId="{351CFBF7-EBA7-4B69-AEE3-A756C90E2A47}" dt="2022-04-05T20:54:02.701" v="181" actId="1076"/>
          <ac:picMkLst>
            <pc:docMk/>
            <pc:sldMk cId="2847526260" sldId="415"/>
            <ac:picMk id="79" creationId="{D480C159-5172-461A-947B-5A5D7268B842}"/>
          </ac:picMkLst>
        </pc:picChg>
        <pc:picChg chg="add mod">
          <ac:chgData name="Vi Nguyen" userId="a14f1fba-eca7-4e30-9037-5b2a0d9b751c" providerId="ADAL" clId="{351CFBF7-EBA7-4B69-AEE3-A756C90E2A47}" dt="2022-04-05T20:54:02.701" v="181" actId="1076"/>
          <ac:picMkLst>
            <pc:docMk/>
            <pc:sldMk cId="2847526260" sldId="415"/>
            <ac:picMk id="80" creationId="{694E4B42-E26A-4867-A131-FBCD9B43EE39}"/>
          </ac:picMkLst>
        </pc:picChg>
        <pc:picChg chg="add mod">
          <ac:chgData name="Vi Nguyen" userId="a14f1fba-eca7-4e30-9037-5b2a0d9b751c" providerId="ADAL" clId="{351CFBF7-EBA7-4B69-AEE3-A756C90E2A47}" dt="2022-04-05T20:54:02.701" v="181" actId="1076"/>
          <ac:picMkLst>
            <pc:docMk/>
            <pc:sldMk cId="2847526260" sldId="415"/>
            <ac:picMk id="81" creationId="{87A89A49-92D3-4A16-922B-7B18C98814E4}"/>
          </ac:picMkLst>
        </pc:picChg>
        <pc:picChg chg="add mod">
          <ac:chgData name="Vi Nguyen" userId="a14f1fba-eca7-4e30-9037-5b2a0d9b751c" providerId="ADAL" clId="{351CFBF7-EBA7-4B69-AEE3-A756C90E2A47}" dt="2022-04-05T20:55:15.515" v="184" actId="1076"/>
          <ac:picMkLst>
            <pc:docMk/>
            <pc:sldMk cId="2847526260" sldId="415"/>
            <ac:picMk id="82" creationId="{EB042578-52C1-430D-B1AF-8BC7D128653C}"/>
          </ac:picMkLst>
        </pc:picChg>
        <pc:picChg chg="add mod">
          <ac:chgData name="Vi Nguyen" userId="a14f1fba-eca7-4e30-9037-5b2a0d9b751c" providerId="ADAL" clId="{351CFBF7-EBA7-4B69-AEE3-A756C90E2A47}" dt="2022-04-05T20:55:19.595" v="186" actId="1076"/>
          <ac:picMkLst>
            <pc:docMk/>
            <pc:sldMk cId="2847526260" sldId="415"/>
            <ac:picMk id="83" creationId="{5A097002-AC09-4503-84CF-7E446E32C773}"/>
          </ac:picMkLst>
        </pc:picChg>
        <pc:picChg chg="add mod">
          <ac:chgData name="Vi Nguyen" userId="a14f1fba-eca7-4e30-9037-5b2a0d9b751c" providerId="ADAL" clId="{351CFBF7-EBA7-4B69-AEE3-A756C90E2A47}" dt="2022-04-05T20:55:33.515" v="189" actId="1076"/>
          <ac:picMkLst>
            <pc:docMk/>
            <pc:sldMk cId="2847526260" sldId="415"/>
            <ac:picMk id="84" creationId="{FE140EC1-C452-4AA7-9C10-D7FE735B35A6}"/>
          </ac:picMkLst>
        </pc:picChg>
        <pc:picChg chg="add mod">
          <ac:chgData name="Vi Nguyen" userId="a14f1fba-eca7-4e30-9037-5b2a0d9b751c" providerId="ADAL" clId="{351CFBF7-EBA7-4B69-AEE3-A756C90E2A47}" dt="2022-04-05T20:55:41.178" v="191" actId="1076"/>
          <ac:picMkLst>
            <pc:docMk/>
            <pc:sldMk cId="2847526260" sldId="415"/>
            <ac:picMk id="85" creationId="{13EED360-2CF8-47DE-9B3C-D4B055B8ED45}"/>
          </ac:picMkLst>
        </pc:picChg>
        <pc:picChg chg="add del mod">
          <ac:chgData name="Vi Nguyen" userId="a14f1fba-eca7-4e30-9037-5b2a0d9b751c" providerId="ADAL" clId="{351CFBF7-EBA7-4B69-AEE3-A756C90E2A47}" dt="2022-04-05T20:57:55.148" v="215" actId="478"/>
          <ac:picMkLst>
            <pc:docMk/>
            <pc:sldMk cId="2847526260" sldId="415"/>
            <ac:picMk id="1026" creationId="{48FFCE03-CA2F-42F9-9801-FF001EB4C218}"/>
          </ac:picMkLst>
        </pc:picChg>
        <pc:cxnChg chg="add mod">
          <ac:chgData name="Vi Nguyen" userId="a14f1fba-eca7-4e30-9037-5b2a0d9b751c" providerId="ADAL" clId="{351CFBF7-EBA7-4B69-AEE3-A756C90E2A47}" dt="2022-04-05T21:55:52.009" v="260" actId="14100"/>
          <ac:cxnSpMkLst>
            <pc:docMk/>
            <pc:sldMk cId="2847526260" sldId="415"/>
            <ac:cxnSpMk id="5" creationId="{FB2CB11F-2FCA-45E1-BC82-0AEF545EE62E}"/>
          </ac:cxnSpMkLst>
        </pc:cxnChg>
      </pc:sldChg>
      <pc:sldChg chg="new del">
        <pc:chgData name="Vi Nguyen" userId="a14f1fba-eca7-4e30-9037-5b2a0d9b751c" providerId="ADAL" clId="{351CFBF7-EBA7-4B69-AEE3-A756C90E2A47}" dt="2022-04-05T22:01:05.333" v="323" actId="47"/>
        <pc:sldMkLst>
          <pc:docMk/>
          <pc:sldMk cId="4808777" sldId="416"/>
        </pc:sldMkLst>
      </pc:sldChg>
      <pc:sldChg chg="new del">
        <pc:chgData name="Vi Nguyen" userId="a14f1fba-eca7-4e30-9037-5b2a0d9b751c" providerId="ADAL" clId="{351CFBF7-EBA7-4B69-AEE3-A756C90E2A47}" dt="2022-04-05T21:58:53.213" v="293" actId="47"/>
        <pc:sldMkLst>
          <pc:docMk/>
          <pc:sldMk cId="554579228" sldId="416"/>
        </pc:sldMkLst>
      </pc:sldChg>
      <pc:sldChg chg="addSp delSp modSp add del mod">
        <pc:chgData name="Vi Nguyen" userId="a14f1fba-eca7-4e30-9037-5b2a0d9b751c" providerId="ADAL" clId="{351CFBF7-EBA7-4B69-AEE3-A756C90E2A47}" dt="2022-04-13T16:12:54.625" v="1229" actId="47"/>
        <pc:sldMkLst>
          <pc:docMk/>
          <pc:sldMk cId="3772048669" sldId="417"/>
        </pc:sldMkLst>
        <pc:spChg chg="del">
          <ac:chgData name="Vi Nguyen" userId="a14f1fba-eca7-4e30-9037-5b2a0d9b751c" providerId="ADAL" clId="{351CFBF7-EBA7-4B69-AEE3-A756C90E2A47}" dt="2022-04-05T22:03:46.310" v="356" actId="478"/>
          <ac:spMkLst>
            <pc:docMk/>
            <pc:sldMk cId="3772048669" sldId="417"/>
            <ac:spMk id="6" creationId="{0BA8BFCC-9403-4A4C-AC5E-B68F4EEA0BC1}"/>
          </ac:spMkLst>
        </pc:spChg>
        <pc:spChg chg="add mod">
          <ac:chgData name="Vi Nguyen" userId="a14f1fba-eca7-4e30-9037-5b2a0d9b751c" providerId="ADAL" clId="{351CFBF7-EBA7-4B69-AEE3-A756C90E2A47}" dt="2022-04-05T22:11:09.824" v="470" actId="207"/>
          <ac:spMkLst>
            <pc:docMk/>
            <pc:sldMk cId="3772048669" sldId="417"/>
            <ac:spMk id="7" creationId="{C1D12533-A4AA-4471-8A08-C71260D0A2AD}"/>
          </ac:spMkLst>
        </pc:spChg>
        <pc:spChg chg="del">
          <ac:chgData name="Vi Nguyen" userId="a14f1fba-eca7-4e30-9037-5b2a0d9b751c" providerId="ADAL" clId="{351CFBF7-EBA7-4B69-AEE3-A756C90E2A47}" dt="2022-04-05T22:03:48.215" v="359" actId="478"/>
          <ac:spMkLst>
            <pc:docMk/>
            <pc:sldMk cId="3772048669" sldId="417"/>
            <ac:spMk id="8" creationId="{600F4B89-A013-6BAD-2EA6-2D5854DF1FB3}"/>
          </ac:spMkLst>
        </pc:spChg>
        <pc:spChg chg="del">
          <ac:chgData name="Vi Nguyen" userId="a14f1fba-eca7-4e30-9037-5b2a0d9b751c" providerId="ADAL" clId="{351CFBF7-EBA7-4B69-AEE3-A756C90E2A47}" dt="2022-04-05T22:03:45.702" v="355" actId="478"/>
          <ac:spMkLst>
            <pc:docMk/>
            <pc:sldMk cId="3772048669" sldId="417"/>
            <ac:spMk id="9" creationId="{3C2F2FCA-5591-4C4E-1BBD-5D6038017028}"/>
          </ac:spMkLst>
        </pc:spChg>
        <pc:spChg chg="del mod">
          <ac:chgData name="Vi Nguyen" userId="a14f1fba-eca7-4e30-9037-5b2a0d9b751c" providerId="ADAL" clId="{351CFBF7-EBA7-4B69-AEE3-A756C90E2A47}" dt="2022-04-05T22:03:45.294" v="354" actId="478"/>
          <ac:spMkLst>
            <pc:docMk/>
            <pc:sldMk cId="3772048669" sldId="417"/>
            <ac:spMk id="10" creationId="{713B1077-0A5D-7138-C34C-D21C6A14B159}"/>
          </ac:spMkLst>
        </pc:spChg>
        <pc:spChg chg="add del mod">
          <ac:chgData name="Vi Nguyen" userId="a14f1fba-eca7-4e30-9037-5b2a0d9b751c" providerId="ADAL" clId="{351CFBF7-EBA7-4B69-AEE3-A756C90E2A47}" dt="2022-04-05T22:04:53.791" v="374" actId="478"/>
          <ac:spMkLst>
            <pc:docMk/>
            <pc:sldMk cId="3772048669" sldId="417"/>
            <ac:spMk id="14" creationId="{C759F69B-747C-4006-B540-43DFABDC76B7}"/>
          </ac:spMkLst>
        </pc:spChg>
        <pc:spChg chg="add del mod">
          <ac:chgData name="Vi Nguyen" userId="a14f1fba-eca7-4e30-9037-5b2a0d9b751c" providerId="ADAL" clId="{351CFBF7-EBA7-4B69-AEE3-A756C90E2A47}" dt="2022-04-05T22:05:08.089" v="383" actId="478"/>
          <ac:spMkLst>
            <pc:docMk/>
            <pc:sldMk cId="3772048669" sldId="417"/>
            <ac:spMk id="16" creationId="{18D438D5-0BA0-48FB-BA67-8CDE9C7D9C67}"/>
          </ac:spMkLst>
        </pc:spChg>
        <pc:spChg chg="add mod">
          <ac:chgData name="Vi Nguyen" userId="a14f1fba-eca7-4e30-9037-5b2a0d9b751c" providerId="ADAL" clId="{351CFBF7-EBA7-4B69-AEE3-A756C90E2A47}" dt="2022-04-06T18:01:03.089" v="1098" actId="5793"/>
          <ac:spMkLst>
            <pc:docMk/>
            <pc:sldMk cId="3772048669" sldId="417"/>
            <ac:spMk id="17" creationId="{4CCE0ACC-72AC-414F-B45F-C6F4F4F05680}"/>
          </ac:spMkLst>
        </pc:spChg>
        <pc:spChg chg="add mod">
          <ac:chgData name="Vi Nguyen" userId="a14f1fba-eca7-4e30-9037-5b2a0d9b751c" providerId="ADAL" clId="{351CFBF7-EBA7-4B69-AEE3-A756C90E2A47}" dt="2022-04-05T22:11:14.029" v="471" actId="207"/>
          <ac:spMkLst>
            <pc:docMk/>
            <pc:sldMk cId="3772048669" sldId="417"/>
            <ac:spMk id="19" creationId="{B554DD32-40A5-4FC7-8630-C8879474C16C}"/>
          </ac:spMkLst>
        </pc:spChg>
        <pc:spChg chg="mod">
          <ac:chgData name="Vi Nguyen" userId="a14f1fba-eca7-4e30-9037-5b2a0d9b751c" providerId="ADAL" clId="{351CFBF7-EBA7-4B69-AEE3-A756C90E2A47}" dt="2022-04-05T22:27:16.930" v="792" actId="1076"/>
          <ac:spMkLst>
            <pc:docMk/>
            <pc:sldMk cId="3772048669" sldId="417"/>
            <ac:spMk id="32" creationId="{CF898A10-13B6-4989-9E10-EC698EC2AE51}"/>
          </ac:spMkLst>
        </pc:spChg>
        <pc:spChg chg="del mod">
          <ac:chgData name="Vi Nguyen" userId="a14f1fba-eca7-4e30-9037-5b2a0d9b751c" providerId="ADAL" clId="{351CFBF7-EBA7-4B69-AEE3-A756C90E2A47}" dt="2022-04-05T22:05:15.455" v="385" actId="478"/>
          <ac:spMkLst>
            <pc:docMk/>
            <pc:sldMk cId="3772048669" sldId="417"/>
            <ac:spMk id="59" creationId="{ADFDB9B3-85C5-4A30-AFFD-C4B37D7F8C66}"/>
          </ac:spMkLst>
        </pc:spChg>
        <pc:spChg chg="del mod">
          <ac:chgData name="Vi Nguyen" userId="a14f1fba-eca7-4e30-9037-5b2a0d9b751c" providerId="ADAL" clId="{351CFBF7-EBA7-4B69-AEE3-A756C90E2A47}" dt="2022-04-05T22:03:40.157" v="352" actId="478"/>
          <ac:spMkLst>
            <pc:docMk/>
            <pc:sldMk cId="3772048669" sldId="417"/>
            <ac:spMk id="60" creationId="{89176B83-F975-4671-BE75-9909747B99B8}"/>
          </ac:spMkLst>
        </pc:spChg>
        <pc:picChg chg="del">
          <ac:chgData name="Vi Nguyen" userId="a14f1fba-eca7-4e30-9037-5b2a0d9b751c" providerId="ADAL" clId="{351CFBF7-EBA7-4B69-AEE3-A756C90E2A47}" dt="2022-04-05T22:03:47.422" v="358" actId="478"/>
          <ac:picMkLst>
            <pc:docMk/>
            <pc:sldMk cId="3772048669" sldId="417"/>
            <ac:picMk id="2" creationId="{F359DDDB-B81B-E775-CAD3-D3698668990D}"/>
          </ac:picMkLst>
        </pc:picChg>
        <pc:picChg chg="del">
          <ac:chgData name="Vi Nguyen" userId="a14f1fba-eca7-4e30-9037-5b2a0d9b751c" providerId="ADAL" clId="{351CFBF7-EBA7-4B69-AEE3-A756C90E2A47}" dt="2022-04-05T22:03:46.718" v="357" actId="478"/>
          <ac:picMkLst>
            <pc:docMk/>
            <pc:sldMk cId="3772048669" sldId="417"/>
            <ac:picMk id="4" creationId="{15452932-4FEB-583F-6DF5-689D1BDB77C7}"/>
          </ac:picMkLst>
        </pc:picChg>
        <pc:picChg chg="del">
          <ac:chgData name="Vi Nguyen" userId="a14f1fba-eca7-4e30-9037-5b2a0d9b751c" providerId="ADAL" clId="{351CFBF7-EBA7-4B69-AEE3-A756C90E2A47}" dt="2022-04-05T22:04:36.750" v="369" actId="478"/>
          <ac:picMkLst>
            <pc:docMk/>
            <pc:sldMk cId="3772048669" sldId="417"/>
            <ac:picMk id="61" creationId="{DF203346-2BF4-49EB-8F81-48A8E336EC80}"/>
          </ac:picMkLst>
        </pc:picChg>
        <pc:picChg chg="add mod">
          <ac:chgData name="Vi Nguyen" userId="a14f1fba-eca7-4e30-9037-5b2a0d9b751c" providerId="ADAL" clId="{351CFBF7-EBA7-4B69-AEE3-A756C90E2A47}" dt="2022-04-05T22:10:32.945" v="459" actId="1076"/>
          <ac:picMkLst>
            <pc:docMk/>
            <pc:sldMk cId="3772048669" sldId="417"/>
            <ac:picMk id="2050" creationId="{35FE3F3C-636D-4510-8EB8-21904261B380}"/>
          </ac:picMkLst>
        </pc:picChg>
      </pc:sldChg>
      <pc:sldChg chg="new del">
        <pc:chgData name="Vi Nguyen" userId="a14f1fba-eca7-4e30-9037-5b2a0d9b751c" providerId="ADAL" clId="{351CFBF7-EBA7-4B69-AEE3-A756C90E2A47}" dt="2022-04-05T22:17:11.892" v="697" actId="47"/>
        <pc:sldMkLst>
          <pc:docMk/>
          <pc:sldMk cId="2440636628" sldId="418"/>
        </pc:sldMkLst>
      </pc:sldChg>
      <pc:sldChg chg="modSp add del mod modNotesTx">
        <pc:chgData name="Vi Nguyen" userId="a14f1fba-eca7-4e30-9037-5b2a0d9b751c" providerId="ADAL" clId="{351CFBF7-EBA7-4B69-AEE3-A756C90E2A47}" dt="2022-04-13T16:12:55.939" v="1230" actId="47"/>
        <pc:sldMkLst>
          <pc:docMk/>
          <pc:sldMk cId="2389196882" sldId="419"/>
        </pc:sldMkLst>
        <pc:spChg chg="mod">
          <ac:chgData name="Vi Nguyen" userId="a14f1fba-eca7-4e30-9037-5b2a0d9b751c" providerId="ADAL" clId="{351CFBF7-EBA7-4B69-AEE3-A756C90E2A47}" dt="2022-04-06T18:01:52.360" v="1114" actId="14"/>
          <ac:spMkLst>
            <pc:docMk/>
            <pc:sldMk cId="2389196882" sldId="419"/>
            <ac:spMk id="3" creationId="{5973B3E0-EE71-4D4B-AA35-544BAE4B51DC}"/>
          </ac:spMkLst>
        </pc:spChg>
      </pc:sldChg>
      <pc:sldChg chg="addSp delSp modSp add del mod">
        <pc:chgData name="Vi Nguyen" userId="a14f1fba-eca7-4e30-9037-5b2a0d9b751c" providerId="ADAL" clId="{351CFBF7-EBA7-4B69-AEE3-A756C90E2A47}" dt="2022-04-13T16:12:57.038" v="1231" actId="47"/>
        <pc:sldMkLst>
          <pc:docMk/>
          <pc:sldMk cId="1981455071" sldId="420"/>
        </pc:sldMkLst>
        <pc:spChg chg="mod">
          <ac:chgData name="Vi Nguyen" userId="a14f1fba-eca7-4e30-9037-5b2a0d9b751c" providerId="ADAL" clId="{351CFBF7-EBA7-4B69-AEE3-A756C90E2A47}" dt="2022-04-05T22:25:32.771" v="790" actId="1076"/>
          <ac:spMkLst>
            <pc:docMk/>
            <pc:sldMk cId="1981455071" sldId="420"/>
            <ac:spMk id="27" creationId="{9B251397-6B29-7E45-B205-16B18E6C61A3}"/>
          </ac:spMkLst>
        </pc:spChg>
        <pc:spChg chg="mod">
          <ac:chgData name="Vi Nguyen" userId="a14f1fba-eca7-4e30-9037-5b2a0d9b751c" providerId="ADAL" clId="{351CFBF7-EBA7-4B69-AEE3-A756C90E2A47}" dt="2022-04-05T22:25:32.771" v="790" actId="1076"/>
          <ac:spMkLst>
            <pc:docMk/>
            <pc:sldMk cId="1981455071" sldId="420"/>
            <ac:spMk id="28" creationId="{A45843A0-AABC-B341-91E7-4280D57AFB8C}"/>
          </ac:spMkLst>
        </pc:spChg>
        <pc:spChg chg="mod">
          <ac:chgData name="Vi Nguyen" userId="a14f1fba-eca7-4e30-9037-5b2a0d9b751c" providerId="ADAL" clId="{351CFBF7-EBA7-4B69-AEE3-A756C90E2A47}" dt="2022-04-05T22:25:32.771" v="790" actId="1076"/>
          <ac:spMkLst>
            <pc:docMk/>
            <pc:sldMk cId="1981455071" sldId="420"/>
            <ac:spMk id="33" creationId="{B1B395F4-A661-CC42-A06E-2F620D02B236}"/>
          </ac:spMkLst>
        </pc:spChg>
        <pc:spChg chg="mod">
          <ac:chgData name="Vi Nguyen" userId="a14f1fba-eca7-4e30-9037-5b2a0d9b751c" providerId="ADAL" clId="{351CFBF7-EBA7-4B69-AEE3-A756C90E2A47}" dt="2022-04-05T22:25:32.771" v="790" actId="1076"/>
          <ac:spMkLst>
            <pc:docMk/>
            <pc:sldMk cId="1981455071" sldId="420"/>
            <ac:spMk id="34" creationId="{9C9B6673-8D8D-2F4E-A4CC-40AE02CE0C2B}"/>
          </ac:spMkLst>
        </pc:spChg>
        <pc:spChg chg="del mod">
          <ac:chgData name="Vi Nguyen" userId="a14f1fba-eca7-4e30-9037-5b2a0d9b751c" providerId="ADAL" clId="{351CFBF7-EBA7-4B69-AEE3-A756C90E2A47}" dt="2022-04-05T22:25:14.930" v="787" actId="478"/>
          <ac:spMkLst>
            <pc:docMk/>
            <pc:sldMk cId="1981455071" sldId="420"/>
            <ac:spMk id="37" creationId="{725DCDF2-6918-405A-B63C-79A59F740466}"/>
          </ac:spMkLst>
        </pc:spChg>
        <pc:spChg chg="mod">
          <ac:chgData name="Vi Nguyen" userId="a14f1fba-eca7-4e30-9037-5b2a0d9b751c" providerId="ADAL" clId="{351CFBF7-EBA7-4B69-AEE3-A756C90E2A47}" dt="2022-04-05T22:25:32.771" v="790" actId="1076"/>
          <ac:spMkLst>
            <pc:docMk/>
            <pc:sldMk cId="1981455071" sldId="420"/>
            <ac:spMk id="39" creationId="{39CEE8B2-E198-4B4F-89F4-3A5B19F183F7}"/>
          </ac:spMkLst>
        </pc:spChg>
        <pc:spChg chg="mod">
          <ac:chgData name="Vi Nguyen" userId="a14f1fba-eca7-4e30-9037-5b2a0d9b751c" providerId="ADAL" clId="{351CFBF7-EBA7-4B69-AEE3-A756C90E2A47}" dt="2022-04-05T22:25:32.771" v="790" actId="1076"/>
          <ac:spMkLst>
            <pc:docMk/>
            <pc:sldMk cId="1981455071" sldId="420"/>
            <ac:spMk id="42" creationId="{73BF3FE2-99AE-F14C-901C-DECDEDE756D7}"/>
          </ac:spMkLst>
        </pc:spChg>
        <pc:spChg chg="mod">
          <ac:chgData name="Vi Nguyen" userId="a14f1fba-eca7-4e30-9037-5b2a0d9b751c" providerId="ADAL" clId="{351CFBF7-EBA7-4B69-AEE3-A756C90E2A47}" dt="2022-04-05T22:25:32.771" v="790" actId="1076"/>
          <ac:spMkLst>
            <pc:docMk/>
            <pc:sldMk cId="1981455071" sldId="420"/>
            <ac:spMk id="43" creationId="{B023D609-3181-C54C-9E3A-8B31C352BEC1}"/>
          </ac:spMkLst>
        </pc:spChg>
        <pc:spChg chg="mod">
          <ac:chgData name="Vi Nguyen" userId="a14f1fba-eca7-4e30-9037-5b2a0d9b751c" providerId="ADAL" clId="{351CFBF7-EBA7-4B69-AEE3-A756C90E2A47}" dt="2022-04-05T22:25:32.771" v="790" actId="1076"/>
          <ac:spMkLst>
            <pc:docMk/>
            <pc:sldMk cId="1981455071" sldId="420"/>
            <ac:spMk id="58" creationId="{38BA30AA-6044-478C-9F52-DF1040F58C95}"/>
          </ac:spMkLst>
        </pc:spChg>
        <pc:spChg chg="mod">
          <ac:chgData name="Vi Nguyen" userId="a14f1fba-eca7-4e30-9037-5b2a0d9b751c" providerId="ADAL" clId="{351CFBF7-EBA7-4B69-AEE3-A756C90E2A47}" dt="2022-04-05T22:25:32.771" v="790" actId="1076"/>
          <ac:spMkLst>
            <pc:docMk/>
            <pc:sldMk cId="1981455071" sldId="420"/>
            <ac:spMk id="65" creationId="{0A86C7A5-5221-4ACB-A0DA-CC3CDF2D2D01}"/>
          </ac:spMkLst>
        </pc:spChg>
        <pc:spChg chg="mod">
          <ac:chgData name="Vi Nguyen" userId="a14f1fba-eca7-4e30-9037-5b2a0d9b751c" providerId="ADAL" clId="{351CFBF7-EBA7-4B69-AEE3-A756C90E2A47}" dt="2022-04-05T22:25:32.771" v="790" actId="1076"/>
          <ac:spMkLst>
            <pc:docMk/>
            <pc:sldMk cId="1981455071" sldId="420"/>
            <ac:spMk id="69" creationId="{CE20BA93-34ED-4D28-98BA-F8C70D6D5AB0}"/>
          </ac:spMkLst>
        </pc:spChg>
        <pc:spChg chg="mod">
          <ac:chgData name="Vi Nguyen" userId="a14f1fba-eca7-4e30-9037-5b2a0d9b751c" providerId="ADAL" clId="{351CFBF7-EBA7-4B69-AEE3-A756C90E2A47}" dt="2022-04-05T22:25:32.771" v="790" actId="1076"/>
          <ac:spMkLst>
            <pc:docMk/>
            <pc:sldMk cId="1981455071" sldId="420"/>
            <ac:spMk id="70" creationId="{2B72FAF3-D058-4D3F-8E08-4F650D4091B0}"/>
          </ac:spMkLst>
        </pc:spChg>
        <pc:spChg chg="mod">
          <ac:chgData name="Vi Nguyen" userId="a14f1fba-eca7-4e30-9037-5b2a0d9b751c" providerId="ADAL" clId="{351CFBF7-EBA7-4B69-AEE3-A756C90E2A47}" dt="2022-04-05T22:25:32.771" v="790" actId="1076"/>
          <ac:spMkLst>
            <pc:docMk/>
            <pc:sldMk cId="1981455071" sldId="420"/>
            <ac:spMk id="72" creationId="{8457DC0A-AC70-49EC-91B5-C11978CB41ED}"/>
          </ac:spMkLst>
        </pc:spChg>
        <pc:spChg chg="del mod">
          <ac:chgData name="Vi Nguyen" userId="a14f1fba-eca7-4e30-9037-5b2a0d9b751c" providerId="ADAL" clId="{351CFBF7-EBA7-4B69-AEE3-A756C90E2A47}" dt="2022-04-06T18:01:57.606" v="1115" actId="478"/>
          <ac:spMkLst>
            <pc:docMk/>
            <pc:sldMk cId="1981455071" sldId="420"/>
            <ac:spMk id="74" creationId="{C6A9F6D4-05C4-9245-8B89-416C8E5F3FDB}"/>
          </ac:spMkLst>
        </pc:spChg>
        <pc:spChg chg="del">
          <ac:chgData name="Vi Nguyen" userId="a14f1fba-eca7-4e30-9037-5b2a0d9b751c" providerId="ADAL" clId="{351CFBF7-EBA7-4B69-AEE3-A756C90E2A47}" dt="2022-04-05T22:20:35.802" v="764" actId="478"/>
          <ac:spMkLst>
            <pc:docMk/>
            <pc:sldMk cId="1981455071" sldId="420"/>
            <ac:spMk id="87" creationId="{2140A0AE-CE25-42BC-AFB5-02DD032E62F3}"/>
          </ac:spMkLst>
        </pc:spChg>
        <pc:spChg chg="mod">
          <ac:chgData name="Vi Nguyen" userId="a14f1fba-eca7-4e30-9037-5b2a0d9b751c" providerId="ADAL" clId="{351CFBF7-EBA7-4B69-AEE3-A756C90E2A47}" dt="2022-04-05T22:25:32.771" v="790" actId="1076"/>
          <ac:spMkLst>
            <pc:docMk/>
            <pc:sldMk cId="1981455071" sldId="420"/>
            <ac:spMk id="96" creationId="{CA65ABF6-B021-934E-AE21-547500264C84}"/>
          </ac:spMkLst>
        </pc:spChg>
        <pc:spChg chg="mod">
          <ac:chgData name="Vi Nguyen" userId="a14f1fba-eca7-4e30-9037-5b2a0d9b751c" providerId="ADAL" clId="{351CFBF7-EBA7-4B69-AEE3-A756C90E2A47}" dt="2022-04-05T22:25:36.274" v="791" actId="1076"/>
          <ac:spMkLst>
            <pc:docMk/>
            <pc:sldMk cId="1981455071" sldId="420"/>
            <ac:spMk id="60418" creationId="{7AFFB744-ED4A-49CD-8137-5B6B2B4C8128}"/>
          </ac:spMkLst>
        </pc:spChg>
        <pc:picChg chg="add mod modCrop">
          <ac:chgData name="Vi Nguyen" userId="a14f1fba-eca7-4e30-9037-5b2a0d9b751c" providerId="ADAL" clId="{351CFBF7-EBA7-4B69-AEE3-A756C90E2A47}" dt="2022-04-06T18:02:45.669" v="1117" actId="732"/>
          <ac:picMkLst>
            <pc:docMk/>
            <pc:sldMk cId="1981455071" sldId="420"/>
            <ac:picMk id="8" creationId="{8A22E9D3-4E6E-41A5-AB0C-0D0C10F9F37A}"/>
          </ac:picMkLst>
        </pc:picChg>
        <pc:picChg chg="mod">
          <ac:chgData name="Vi Nguyen" userId="a14f1fba-eca7-4e30-9037-5b2a0d9b751c" providerId="ADAL" clId="{351CFBF7-EBA7-4B69-AEE3-A756C90E2A47}" dt="2022-04-05T22:25:32.771" v="790" actId="1076"/>
          <ac:picMkLst>
            <pc:docMk/>
            <pc:sldMk cId="1981455071" sldId="420"/>
            <ac:picMk id="32" creationId="{A3CF9712-9387-B845-8A17-13D6160470F1}"/>
          </ac:picMkLst>
        </pc:picChg>
        <pc:picChg chg="mod">
          <ac:chgData name="Vi Nguyen" userId="a14f1fba-eca7-4e30-9037-5b2a0d9b751c" providerId="ADAL" clId="{351CFBF7-EBA7-4B69-AEE3-A756C90E2A47}" dt="2022-04-05T22:25:32.771" v="790" actId="1076"/>
          <ac:picMkLst>
            <pc:docMk/>
            <pc:sldMk cId="1981455071" sldId="420"/>
            <ac:picMk id="47" creationId="{EA9E890C-7142-9245-BE1C-5103C7EF8123}"/>
          </ac:picMkLst>
        </pc:picChg>
        <pc:picChg chg="mod">
          <ac:chgData name="Vi Nguyen" userId="a14f1fba-eca7-4e30-9037-5b2a0d9b751c" providerId="ADAL" clId="{351CFBF7-EBA7-4B69-AEE3-A756C90E2A47}" dt="2022-04-05T22:25:32.771" v="790" actId="1076"/>
          <ac:picMkLst>
            <pc:docMk/>
            <pc:sldMk cId="1981455071" sldId="420"/>
            <ac:picMk id="78" creationId="{727F341D-371E-4406-9BDE-3DCE6198B7F1}"/>
          </ac:picMkLst>
        </pc:picChg>
        <pc:picChg chg="mod">
          <ac:chgData name="Vi Nguyen" userId="a14f1fba-eca7-4e30-9037-5b2a0d9b751c" providerId="ADAL" clId="{351CFBF7-EBA7-4B69-AEE3-A756C90E2A47}" dt="2022-04-05T22:25:32.771" v="790" actId="1076"/>
          <ac:picMkLst>
            <pc:docMk/>
            <pc:sldMk cId="1981455071" sldId="420"/>
            <ac:picMk id="79" creationId="{D480C159-5172-461A-947B-5A5D7268B842}"/>
          </ac:picMkLst>
        </pc:picChg>
        <pc:picChg chg="mod">
          <ac:chgData name="Vi Nguyen" userId="a14f1fba-eca7-4e30-9037-5b2a0d9b751c" providerId="ADAL" clId="{351CFBF7-EBA7-4B69-AEE3-A756C90E2A47}" dt="2022-04-05T22:25:32.771" v="790" actId="1076"/>
          <ac:picMkLst>
            <pc:docMk/>
            <pc:sldMk cId="1981455071" sldId="420"/>
            <ac:picMk id="80" creationId="{694E4B42-E26A-4867-A131-FBCD9B43EE39}"/>
          </ac:picMkLst>
        </pc:picChg>
        <pc:picChg chg="del">
          <ac:chgData name="Vi Nguyen" userId="a14f1fba-eca7-4e30-9037-5b2a0d9b751c" providerId="ADAL" clId="{351CFBF7-EBA7-4B69-AEE3-A756C90E2A47}" dt="2022-04-05T22:20:05.275" v="746" actId="478"/>
          <ac:picMkLst>
            <pc:docMk/>
            <pc:sldMk cId="1981455071" sldId="420"/>
            <ac:picMk id="81" creationId="{87A89A49-92D3-4A16-922B-7B18C98814E4}"/>
          </ac:picMkLst>
        </pc:picChg>
        <pc:picChg chg="mod">
          <ac:chgData name="Vi Nguyen" userId="a14f1fba-eca7-4e30-9037-5b2a0d9b751c" providerId="ADAL" clId="{351CFBF7-EBA7-4B69-AEE3-A756C90E2A47}" dt="2022-04-05T22:25:32.771" v="790" actId="1076"/>
          <ac:picMkLst>
            <pc:docMk/>
            <pc:sldMk cId="1981455071" sldId="420"/>
            <ac:picMk id="82" creationId="{EB042578-52C1-430D-B1AF-8BC7D128653C}"/>
          </ac:picMkLst>
        </pc:picChg>
        <pc:picChg chg="mod">
          <ac:chgData name="Vi Nguyen" userId="a14f1fba-eca7-4e30-9037-5b2a0d9b751c" providerId="ADAL" clId="{351CFBF7-EBA7-4B69-AEE3-A756C90E2A47}" dt="2022-04-05T22:25:32.771" v="790" actId="1076"/>
          <ac:picMkLst>
            <pc:docMk/>
            <pc:sldMk cId="1981455071" sldId="420"/>
            <ac:picMk id="83" creationId="{5A097002-AC09-4503-84CF-7E446E32C773}"/>
          </ac:picMkLst>
        </pc:picChg>
        <pc:picChg chg="mod">
          <ac:chgData name="Vi Nguyen" userId="a14f1fba-eca7-4e30-9037-5b2a0d9b751c" providerId="ADAL" clId="{351CFBF7-EBA7-4B69-AEE3-A756C90E2A47}" dt="2022-04-05T22:25:32.771" v="790" actId="1076"/>
          <ac:picMkLst>
            <pc:docMk/>
            <pc:sldMk cId="1981455071" sldId="420"/>
            <ac:picMk id="84" creationId="{FE140EC1-C452-4AA7-9C10-D7FE735B35A6}"/>
          </ac:picMkLst>
        </pc:picChg>
        <pc:picChg chg="mod">
          <ac:chgData name="Vi Nguyen" userId="a14f1fba-eca7-4e30-9037-5b2a0d9b751c" providerId="ADAL" clId="{351CFBF7-EBA7-4B69-AEE3-A756C90E2A47}" dt="2022-04-05T22:25:32.771" v="790" actId="1076"/>
          <ac:picMkLst>
            <pc:docMk/>
            <pc:sldMk cId="1981455071" sldId="420"/>
            <ac:picMk id="85" creationId="{13EED360-2CF8-47DE-9B3C-D4B055B8ED45}"/>
          </ac:picMkLst>
        </pc:picChg>
        <pc:cxnChg chg="mod">
          <ac:chgData name="Vi Nguyen" userId="a14f1fba-eca7-4e30-9037-5b2a0d9b751c" providerId="ADAL" clId="{351CFBF7-EBA7-4B69-AEE3-A756C90E2A47}" dt="2022-04-05T22:25:32.771" v="790" actId="1076"/>
          <ac:cxnSpMkLst>
            <pc:docMk/>
            <pc:sldMk cId="1981455071" sldId="420"/>
            <ac:cxnSpMk id="5" creationId="{FB2CB11F-2FCA-45E1-BC82-0AEF545EE62E}"/>
          </ac:cxnSpMkLst>
        </pc:cxnChg>
      </pc:sldChg>
      <pc:sldChg chg="modSp add del mod">
        <pc:chgData name="Vi Nguyen" userId="a14f1fba-eca7-4e30-9037-5b2a0d9b751c" providerId="ADAL" clId="{351CFBF7-EBA7-4B69-AEE3-A756C90E2A47}" dt="2022-04-13T16:13:26.513" v="1271" actId="113"/>
        <pc:sldMkLst>
          <pc:docMk/>
          <pc:sldMk cId="2098137054" sldId="425"/>
        </pc:sldMkLst>
        <pc:spChg chg="mod">
          <ac:chgData name="Vi Nguyen" userId="a14f1fba-eca7-4e30-9037-5b2a0d9b751c" providerId="ADAL" clId="{351CFBF7-EBA7-4B69-AEE3-A756C90E2A47}" dt="2022-04-13T16:13:26.513" v="1271" actId="113"/>
          <ac:spMkLst>
            <pc:docMk/>
            <pc:sldMk cId="2098137054" sldId="425"/>
            <ac:spMk id="62" creationId="{51064C70-6C4B-48B6-92AF-D4C15597AC4F}"/>
          </ac:spMkLst>
        </pc:spChg>
      </pc:sldChg>
      <pc:sldMasterChg chg="delSldLayout">
        <pc:chgData name="Vi Nguyen" userId="a14f1fba-eca7-4e30-9037-5b2a0d9b751c" providerId="ADAL" clId="{351CFBF7-EBA7-4B69-AEE3-A756C90E2A47}" dt="2022-04-05T22:22:49.864" v="772" actId="47"/>
        <pc:sldMasterMkLst>
          <pc:docMk/>
          <pc:sldMasterMk cId="4110707438" sldId="2147483662"/>
        </pc:sldMasterMkLst>
        <pc:sldLayoutChg chg="del">
          <pc:chgData name="Vi Nguyen" userId="a14f1fba-eca7-4e30-9037-5b2a0d9b751c" providerId="ADAL" clId="{351CFBF7-EBA7-4B69-AEE3-A756C90E2A47}" dt="2022-04-05T22:22:49.864" v="772" actId="47"/>
          <pc:sldLayoutMkLst>
            <pc:docMk/>
            <pc:sldMasterMk cId="4110707438" sldId="2147483662"/>
            <pc:sldLayoutMk cId="2659672615" sldId="2147483726"/>
          </pc:sldLayoutMkLst>
        </pc:sldLayoutChg>
      </pc:sldMasterChg>
      <pc:sldMasterChg chg="del delSldLayout">
        <pc:chgData name="Vi Nguyen" userId="a14f1fba-eca7-4e30-9037-5b2a0d9b751c" providerId="ADAL" clId="{351CFBF7-EBA7-4B69-AEE3-A756C90E2A47}" dt="2022-04-13T16:15:15.696" v="1316" actId="47"/>
        <pc:sldMasterMkLst>
          <pc:docMk/>
          <pc:sldMasterMk cId="1360414976" sldId="2147483671"/>
        </pc:sldMasterMkLst>
        <pc:sldLayoutChg chg="del">
          <pc:chgData name="Vi Nguyen" userId="a14f1fba-eca7-4e30-9037-5b2a0d9b751c" providerId="ADAL" clId="{351CFBF7-EBA7-4B69-AEE3-A756C90E2A47}" dt="2022-04-13T16:15:15.696" v="1316" actId="47"/>
          <pc:sldLayoutMkLst>
            <pc:docMk/>
            <pc:sldMasterMk cId="1360414976" sldId="2147483671"/>
            <pc:sldLayoutMk cId="2114650414" sldId="2147483672"/>
          </pc:sldLayoutMkLst>
        </pc:sldLayoutChg>
        <pc:sldLayoutChg chg="del">
          <pc:chgData name="Vi Nguyen" userId="a14f1fba-eca7-4e30-9037-5b2a0d9b751c" providerId="ADAL" clId="{351CFBF7-EBA7-4B69-AEE3-A756C90E2A47}" dt="2022-04-13T16:15:15.696" v="1316" actId="47"/>
          <pc:sldLayoutMkLst>
            <pc:docMk/>
            <pc:sldMasterMk cId="1360414976" sldId="2147483671"/>
            <pc:sldLayoutMk cId="1055203911" sldId="2147483673"/>
          </pc:sldLayoutMkLst>
        </pc:sldLayoutChg>
        <pc:sldLayoutChg chg="del">
          <pc:chgData name="Vi Nguyen" userId="a14f1fba-eca7-4e30-9037-5b2a0d9b751c" providerId="ADAL" clId="{351CFBF7-EBA7-4B69-AEE3-A756C90E2A47}" dt="2022-04-13T16:15:15.696" v="1316" actId="47"/>
          <pc:sldLayoutMkLst>
            <pc:docMk/>
            <pc:sldMasterMk cId="1360414976" sldId="2147483671"/>
            <pc:sldLayoutMk cId="2256539074" sldId="2147483674"/>
          </pc:sldLayoutMkLst>
        </pc:sldLayoutChg>
        <pc:sldLayoutChg chg="del">
          <pc:chgData name="Vi Nguyen" userId="a14f1fba-eca7-4e30-9037-5b2a0d9b751c" providerId="ADAL" clId="{351CFBF7-EBA7-4B69-AEE3-A756C90E2A47}" dt="2022-04-13T16:15:15.696" v="1316" actId="47"/>
          <pc:sldLayoutMkLst>
            <pc:docMk/>
            <pc:sldMasterMk cId="1360414976" sldId="2147483671"/>
            <pc:sldLayoutMk cId="769330158" sldId="2147483675"/>
          </pc:sldLayoutMkLst>
        </pc:sldLayoutChg>
        <pc:sldLayoutChg chg="del">
          <pc:chgData name="Vi Nguyen" userId="a14f1fba-eca7-4e30-9037-5b2a0d9b751c" providerId="ADAL" clId="{351CFBF7-EBA7-4B69-AEE3-A756C90E2A47}" dt="2022-04-13T16:15:15.696" v="1316" actId="47"/>
          <pc:sldLayoutMkLst>
            <pc:docMk/>
            <pc:sldMasterMk cId="1360414976" sldId="2147483671"/>
            <pc:sldLayoutMk cId="2145293593" sldId="2147483676"/>
          </pc:sldLayoutMkLst>
        </pc:sldLayoutChg>
        <pc:sldLayoutChg chg="del">
          <pc:chgData name="Vi Nguyen" userId="a14f1fba-eca7-4e30-9037-5b2a0d9b751c" providerId="ADAL" clId="{351CFBF7-EBA7-4B69-AEE3-A756C90E2A47}" dt="2022-04-13T16:15:15.696" v="1316" actId="47"/>
          <pc:sldLayoutMkLst>
            <pc:docMk/>
            <pc:sldMasterMk cId="1360414976" sldId="2147483671"/>
            <pc:sldLayoutMk cId="623913566" sldId="2147483677"/>
          </pc:sldLayoutMkLst>
        </pc:sldLayoutChg>
        <pc:sldLayoutChg chg="del">
          <pc:chgData name="Vi Nguyen" userId="a14f1fba-eca7-4e30-9037-5b2a0d9b751c" providerId="ADAL" clId="{351CFBF7-EBA7-4B69-AEE3-A756C90E2A47}" dt="2022-04-13T16:15:15.696" v="1316" actId="47"/>
          <pc:sldLayoutMkLst>
            <pc:docMk/>
            <pc:sldMasterMk cId="1360414976" sldId="2147483671"/>
            <pc:sldLayoutMk cId="720685015" sldId="2147483678"/>
          </pc:sldLayoutMkLst>
        </pc:sldLayoutChg>
        <pc:sldLayoutChg chg="del">
          <pc:chgData name="Vi Nguyen" userId="a14f1fba-eca7-4e30-9037-5b2a0d9b751c" providerId="ADAL" clId="{351CFBF7-EBA7-4B69-AEE3-A756C90E2A47}" dt="2022-04-13T16:15:15.696" v="1316" actId="47"/>
          <pc:sldLayoutMkLst>
            <pc:docMk/>
            <pc:sldMasterMk cId="1360414976" sldId="2147483671"/>
            <pc:sldLayoutMk cId="1808731039" sldId="2147483679"/>
          </pc:sldLayoutMkLst>
        </pc:sldLayoutChg>
        <pc:sldLayoutChg chg="del">
          <pc:chgData name="Vi Nguyen" userId="a14f1fba-eca7-4e30-9037-5b2a0d9b751c" providerId="ADAL" clId="{351CFBF7-EBA7-4B69-AEE3-A756C90E2A47}" dt="2022-04-13T16:15:15.696" v="1316" actId="47"/>
          <pc:sldLayoutMkLst>
            <pc:docMk/>
            <pc:sldMasterMk cId="1360414976" sldId="2147483671"/>
            <pc:sldLayoutMk cId="3740562266" sldId="2147483680"/>
          </pc:sldLayoutMkLst>
        </pc:sldLayoutChg>
        <pc:sldLayoutChg chg="del">
          <pc:chgData name="Vi Nguyen" userId="a14f1fba-eca7-4e30-9037-5b2a0d9b751c" providerId="ADAL" clId="{351CFBF7-EBA7-4B69-AEE3-A756C90E2A47}" dt="2022-04-13T16:15:15.696" v="1316" actId="47"/>
          <pc:sldLayoutMkLst>
            <pc:docMk/>
            <pc:sldMasterMk cId="1360414976" sldId="2147483671"/>
            <pc:sldLayoutMk cId="839390889" sldId="2147483681"/>
          </pc:sldLayoutMkLst>
        </pc:sldLayoutChg>
        <pc:sldLayoutChg chg="del">
          <pc:chgData name="Vi Nguyen" userId="a14f1fba-eca7-4e30-9037-5b2a0d9b751c" providerId="ADAL" clId="{351CFBF7-EBA7-4B69-AEE3-A756C90E2A47}" dt="2022-04-13T16:15:15.696" v="1316" actId="47"/>
          <pc:sldLayoutMkLst>
            <pc:docMk/>
            <pc:sldMasterMk cId="1360414976" sldId="2147483671"/>
            <pc:sldLayoutMk cId="335532826" sldId="2147483682"/>
          </pc:sldLayoutMkLst>
        </pc:sldLayoutChg>
        <pc:sldLayoutChg chg="del">
          <pc:chgData name="Vi Nguyen" userId="a14f1fba-eca7-4e30-9037-5b2a0d9b751c" providerId="ADAL" clId="{351CFBF7-EBA7-4B69-AEE3-A756C90E2A47}" dt="2022-04-13T16:15:15.696" v="1316" actId="47"/>
          <pc:sldLayoutMkLst>
            <pc:docMk/>
            <pc:sldMasterMk cId="1360414976" sldId="2147483671"/>
            <pc:sldLayoutMk cId="3333862492" sldId="2147483683"/>
          </pc:sldLayoutMkLst>
        </pc:sldLayoutChg>
        <pc:sldLayoutChg chg="del">
          <pc:chgData name="Vi Nguyen" userId="a14f1fba-eca7-4e30-9037-5b2a0d9b751c" providerId="ADAL" clId="{351CFBF7-EBA7-4B69-AEE3-A756C90E2A47}" dt="2022-04-13T16:15:15.696" v="1316" actId="47"/>
          <pc:sldLayoutMkLst>
            <pc:docMk/>
            <pc:sldMasterMk cId="1360414976" sldId="2147483671"/>
            <pc:sldLayoutMk cId="212835799" sldId="214748368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0A2CB-105A-41EC-AF42-2324BEBC12EA}" type="datetimeFigureOut">
              <a:t>4/13/2022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93830-90D5-42D7-885A-4FBC2F943DF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6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712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Department of Nutrition and Food Service Management at Langara offers different programs and courses for students depending on their personal goals.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slides, we will look at the Career option – the Nutrition and Food Service Management Program.</a:t>
            </a:r>
            <a:endParaRPr lang="en-CA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1F758E-DBAF-4408-82F3-BDD7DC9F3B64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467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93830-90D5-42D7-885A-4FBC2F943D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548EAB64-2822-4B7E-86FD-D2C03B2763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9575" y="698500"/>
            <a:ext cx="62071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5B52CCE7-E561-4638-B0D4-7F56B836CD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E482D134-4223-4792-9D5F-35AB7B695D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85ED6E-6515-4C53-B683-262E021529F2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837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With that application document we need </a:t>
            </a:r>
          </a:p>
          <a:p>
            <a:endParaRPr lang="en-CA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A Resume  - and have all your food service activities and jobs listed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2 letters of reference – one from your work situation, your employer– and it doesn’t have to be a food service place but someone who can attest to your interest in food service and managing situations.  The other can be a personal reference – but nothing from a family member.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A valid FoodSafe 1 certificate – they expire every 5 years so if it is almost expired, do the refresher.  Students will need to have their FoodSafe 2 by second year, so if you have time before starting the program – it’s a good idea to do that one too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We also need proof of English competency – there’s lots of ways to prove that – and they are listed on the NFSM website on the slide. Level 2 English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Letter of intent – a few paragraphs telling us why you want to join the Nutrition and Food Service Management Program.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Finally if you have done any post secondary schooling already – include the transcripts.  There could be some transfer credits on there, or maybe it could be useful for a PLAR decision.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1F758E-DBAF-4408-82F3-BDD7DC9F3B6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976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03301"/>
            <a:ext cx="10972800" cy="2397313"/>
          </a:xfrm>
          <a:prstGeom prst="rect">
            <a:avLst/>
          </a:prstGeom>
        </p:spPr>
        <p:txBody>
          <a:bodyPr anchor="b" anchorCtr="0"/>
          <a:lstStyle>
            <a:lvl1pPr>
              <a:defRPr sz="54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3400612"/>
            <a:ext cx="10972800" cy="295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1" i="0" cap="all" spc="8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12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1" y="1803400"/>
            <a:ext cx="5389033" cy="520888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350" b="1" cap="all" spc="80" baseline="0">
                <a:solidFill>
                  <a:srgbClr val="F15A2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 </a:t>
            </a:r>
            <a:r>
              <a:rPr lang="mr-IN" dirty="0"/>
              <a:t>–</a:t>
            </a:r>
            <a:r>
              <a:rPr lang="en-US" dirty="0"/>
              <a:t> option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1" y="2324287"/>
            <a:ext cx="5389033" cy="3149413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charset="0"/>
              <a:buChar char="•"/>
              <a:defRPr sz="2200" baseline="0"/>
            </a:lvl1pPr>
            <a:lvl2pPr marL="742950" indent="-285750">
              <a:buFont typeface="Arial" charset="0"/>
              <a:buChar char="•"/>
              <a:defRPr sz="2000" baseline="0"/>
            </a:lvl2pPr>
            <a:lvl3pPr marL="1143000" indent="-228600">
              <a:buFont typeface="Arial" charset="0"/>
              <a:buChar char="•"/>
              <a:defRPr sz="1800" baseline="0"/>
            </a:lvl3pPr>
            <a:lvl4pPr marL="1600200" indent="-228600">
              <a:buFont typeface="Arial" charset="0"/>
              <a:buChar char="•"/>
              <a:defRPr sz="1600" baseline="0"/>
            </a:lvl4pPr>
            <a:lvl5pPr marL="2057400" indent="-228600">
              <a:buFont typeface="Arial" charset="0"/>
              <a:buChar char="•"/>
              <a:defRPr sz="1400" baseline="0"/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581026"/>
            <a:ext cx="10972800" cy="724087"/>
          </a:xfrm>
          <a:prstGeom prst="rect">
            <a:avLst/>
          </a:prstGeom>
        </p:spPr>
        <p:txBody>
          <a:bodyPr/>
          <a:lstStyle>
            <a:lvl1pPr>
              <a:defRPr sz="3800" b="1" i="0" baseline="0">
                <a:solidFill>
                  <a:srgbClr val="F15A22"/>
                </a:solidFill>
              </a:defRPr>
            </a:lvl1pPr>
          </a:lstStyle>
          <a:p>
            <a:r>
              <a:rPr lang="en-US" dirty="0"/>
              <a:t>Click to edit title style.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609600" y="1305112"/>
            <a:ext cx="10972800" cy="295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 b="1" i="0" cap="all" spc="8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193368" y="1803400"/>
            <a:ext cx="5389033" cy="520888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350" b="1" cap="all" spc="8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 </a:t>
            </a:r>
            <a:r>
              <a:rPr lang="mr-IN" dirty="0"/>
              <a:t>–</a:t>
            </a:r>
            <a:r>
              <a:rPr lang="en-US" dirty="0"/>
              <a:t> option 2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6193368" y="2324287"/>
            <a:ext cx="5389033" cy="3149413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charset="0"/>
              <a:buChar char="•"/>
              <a:defRPr sz="2200" baseline="0"/>
            </a:lvl1pPr>
            <a:lvl2pPr marL="742950" indent="-285750">
              <a:buFont typeface="Arial" charset="0"/>
              <a:buChar char="•"/>
              <a:defRPr sz="2000" baseline="0"/>
            </a:lvl2pPr>
            <a:lvl3pPr marL="1143000" indent="-228600">
              <a:buFont typeface="Arial" charset="0"/>
              <a:buChar char="•"/>
              <a:defRPr sz="1800" baseline="0"/>
            </a:lvl3pPr>
            <a:lvl4pPr marL="1600200" indent="-228600">
              <a:buFont typeface="Arial" charset="0"/>
              <a:buChar char="•"/>
              <a:defRPr sz="1600" baseline="0"/>
            </a:lvl4pPr>
            <a:lvl5pPr marL="2057400" indent="-228600">
              <a:buFont typeface="Arial" charset="0"/>
              <a:buChar char="•"/>
              <a:defRPr sz="1400" baseline="0"/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113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1733" y="987426"/>
            <a:ext cx="6299200" cy="4512422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charset="0"/>
              <a:buChar char="•"/>
              <a:defRPr sz="2200" baseline="0"/>
            </a:lvl1pPr>
            <a:lvl2pPr marL="742950" indent="-285750">
              <a:buFont typeface="Arial" charset="0"/>
              <a:buChar char="•"/>
              <a:defRPr sz="2000" baseline="0"/>
            </a:lvl2pPr>
            <a:lvl3pPr marL="1143000" indent="-228600">
              <a:buFont typeface="Arial" charset="0"/>
              <a:buChar char="•"/>
              <a:defRPr sz="1800" baseline="0"/>
            </a:lvl3pPr>
            <a:lvl4pPr marL="1600200" indent="-228600">
              <a:buFont typeface="Arial" charset="0"/>
              <a:buChar char="•"/>
              <a:defRPr sz="1600" baseline="0"/>
            </a:lvl4pPr>
            <a:lvl5pPr marL="2057400" indent="-228600">
              <a:buFont typeface="Arial" charset="0"/>
              <a:buChar char="•"/>
              <a:defRPr sz="14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465169" y="2689413"/>
            <a:ext cx="4682564" cy="28104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67286" y="2057400"/>
            <a:ext cx="4680797" cy="403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 b="1" i="0" cap="all" spc="8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96900"/>
            <a:ext cx="4673600" cy="1473200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lnSpc>
                <a:spcPct val="100000"/>
              </a:lnSpc>
              <a:buFontTx/>
              <a:buNone/>
              <a:defRPr sz="3000" b="1" i="0">
                <a:solidFill>
                  <a:srgbClr val="F15A22"/>
                </a:solidFill>
                <a:latin typeface="Cambria"/>
              </a:defRPr>
            </a:lvl1pPr>
          </a:lstStyle>
          <a:p>
            <a:pPr lvl="0"/>
            <a:r>
              <a:rPr lang="en-US" dirty="0"/>
              <a:t>Click to edit title style.</a:t>
            </a:r>
          </a:p>
        </p:txBody>
      </p:sp>
    </p:spTree>
    <p:extLst>
      <p:ext uri="{BB962C8B-B14F-4D97-AF65-F5344CB8AC3E}">
        <p14:creationId xmlns:p14="http://schemas.microsoft.com/office/powerpoint/2010/main" val="2466311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39317" y="626223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465169" y="2689413"/>
            <a:ext cx="4682564" cy="28104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67286" y="2057400"/>
            <a:ext cx="4680797" cy="403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 b="1" i="0" cap="all" spc="8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96900"/>
            <a:ext cx="4673600" cy="1473200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lnSpc>
                <a:spcPct val="100000"/>
              </a:lnSpc>
              <a:buFontTx/>
              <a:buNone/>
              <a:defRPr sz="3000" b="1" i="0">
                <a:solidFill>
                  <a:srgbClr val="F15A22"/>
                </a:solidFill>
                <a:latin typeface="Cambria"/>
              </a:defRPr>
            </a:lvl1pPr>
          </a:lstStyle>
          <a:p>
            <a:pPr lvl="0"/>
            <a:r>
              <a:rPr lang="en-US" dirty="0"/>
              <a:t>Click to edit title style.</a:t>
            </a:r>
          </a:p>
        </p:txBody>
      </p:sp>
    </p:spTree>
    <p:extLst>
      <p:ext uri="{BB962C8B-B14F-4D97-AF65-F5344CB8AC3E}">
        <p14:creationId xmlns:p14="http://schemas.microsoft.com/office/powerpoint/2010/main" val="3080059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196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71526"/>
            <a:ext cx="10972800" cy="724087"/>
          </a:xfrm>
          <a:prstGeom prst="rect">
            <a:avLst/>
          </a:prstGeom>
        </p:spPr>
        <p:txBody>
          <a:bodyPr/>
          <a:lstStyle>
            <a:lvl1pPr>
              <a:defRPr sz="38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style.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495612"/>
            <a:ext cx="10972800" cy="295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 b="1" i="0" cap="all" spc="8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609601" y="2108201"/>
            <a:ext cx="10972800" cy="33655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charset="0"/>
              <a:buChar char="•"/>
              <a:defRPr sz="1600" baseline="0"/>
            </a:lvl1pPr>
            <a:lvl2pPr marL="742950" indent="-285750">
              <a:buFont typeface="Arial" charset="0"/>
              <a:buChar char="•"/>
              <a:defRPr sz="2000" baseline="0"/>
            </a:lvl2pPr>
            <a:lvl3pPr marL="1143000" indent="-228600">
              <a:buFont typeface="Arial" charset="0"/>
              <a:buChar char="•"/>
              <a:defRPr sz="1800" baseline="0"/>
            </a:lvl3pPr>
            <a:lvl4pPr marL="1600200" indent="-228600">
              <a:buFont typeface="Arial" charset="0"/>
              <a:buChar char="•"/>
              <a:defRPr sz="1600" baseline="0"/>
            </a:lvl4pPr>
            <a:lvl5pPr marL="2057400" indent="-228600">
              <a:buFont typeface="Arial" charset="0"/>
              <a:buChar char="•"/>
              <a:defRPr sz="1400" baseline="0"/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748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825626"/>
            <a:ext cx="5156200" cy="367347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charset="0"/>
              <a:buChar char="•"/>
              <a:defRPr sz="2200" baseline="0"/>
            </a:lvl1pPr>
            <a:lvl2pPr marL="742950" indent="-285750">
              <a:buFont typeface="Arial" charset="0"/>
              <a:buChar char="•"/>
              <a:defRPr sz="2000" baseline="0"/>
            </a:lvl2pPr>
            <a:lvl3pPr marL="1143000" indent="-228600">
              <a:buFont typeface="Arial" charset="0"/>
              <a:buChar char="•"/>
              <a:defRPr sz="1800" baseline="0"/>
            </a:lvl3pPr>
            <a:lvl4pPr marL="1600200" indent="-228600">
              <a:buFont typeface="Arial" charset="0"/>
              <a:buChar char="•"/>
              <a:defRPr sz="1600" baseline="0"/>
            </a:lvl4pPr>
            <a:lvl5pPr marL="2057400" indent="-228600">
              <a:buFont typeface="Arial" charset="0"/>
              <a:buChar char="•"/>
              <a:defRPr sz="1400" baseline="0"/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581026"/>
            <a:ext cx="10972800" cy="724087"/>
          </a:xfrm>
          <a:prstGeom prst="rect">
            <a:avLst/>
          </a:prstGeom>
        </p:spPr>
        <p:txBody>
          <a:bodyPr/>
          <a:lstStyle>
            <a:lvl1pPr>
              <a:defRPr sz="38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style.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609600" y="1305112"/>
            <a:ext cx="10972800" cy="295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 b="1" i="0" cap="all" spc="8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426200" y="1825625"/>
            <a:ext cx="5156200" cy="367347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charset="0"/>
              <a:buChar char="•"/>
              <a:defRPr sz="2200" baseline="0"/>
            </a:lvl1pPr>
            <a:lvl2pPr marL="742950" indent="-285750">
              <a:buFont typeface="Arial" charset="0"/>
              <a:buChar char="•"/>
              <a:defRPr sz="2000" baseline="0"/>
            </a:lvl2pPr>
            <a:lvl3pPr marL="1143000" indent="-228600">
              <a:buFont typeface="Arial" charset="0"/>
              <a:buChar char="•"/>
              <a:defRPr sz="1800" baseline="0"/>
            </a:lvl3pPr>
            <a:lvl4pPr marL="1600200" indent="-228600">
              <a:buFont typeface="Arial" charset="0"/>
              <a:buChar char="•"/>
              <a:defRPr sz="1600" baseline="0"/>
            </a:lvl4pPr>
            <a:lvl5pPr marL="2057400" indent="-228600">
              <a:buFont typeface="Arial" charset="0"/>
              <a:buChar char="•"/>
              <a:defRPr sz="1400" baseline="0"/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344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1" y="1803400"/>
            <a:ext cx="5389033" cy="520888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350" b="1" cap="all" spc="8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 </a:t>
            </a:r>
            <a:r>
              <a:rPr lang="mr-IN" dirty="0"/>
              <a:t>–</a:t>
            </a:r>
            <a:r>
              <a:rPr lang="en-US" dirty="0"/>
              <a:t> option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1" y="2324287"/>
            <a:ext cx="5389033" cy="3149413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charset="0"/>
              <a:buChar char="•"/>
              <a:defRPr sz="2200" baseline="0"/>
            </a:lvl1pPr>
            <a:lvl2pPr marL="742950" indent="-285750">
              <a:buFont typeface="Arial" charset="0"/>
              <a:buChar char="•"/>
              <a:defRPr sz="2000" baseline="0"/>
            </a:lvl2pPr>
            <a:lvl3pPr marL="1143000" indent="-228600">
              <a:buFont typeface="Arial" charset="0"/>
              <a:buChar char="•"/>
              <a:defRPr sz="1800" baseline="0"/>
            </a:lvl3pPr>
            <a:lvl4pPr marL="1600200" indent="-228600">
              <a:buFont typeface="Arial" charset="0"/>
              <a:buChar char="•"/>
              <a:defRPr sz="1600" baseline="0"/>
            </a:lvl4pPr>
            <a:lvl5pPr marL="2057400" indent="-228600">
              <a:buFont typeface="Arial" charset="0"/>
              <a:buChar char="•"/>
              <a:defRPr sz="1400" baseline="0"/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581026"/>
            <a:ext cx="10972800" cy="724087"/>
          </a:xfrm>
          <a:prstGeom prst="rect">
            <a:avLst/>
          </a:prstGeom>
        </p:spPr>
        <p:txBody>
          <a:bodyPr/>
          <a:lstStyle>
            <a:lvl1pPr>
              <a:defRPr sz="38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style.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609600" y="1305112"/>
            <a:ext cx="10972800" cy="295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 b="1" i="0" cap="all" spc="8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193368" y="1803400"/>
            <a:ext cx="5389033" cy="520888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350" b="1" cap="all" spc="8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 </a:t>
            </a:r>
            <a:r>
              <a:rPr lang="mr-IN" dirty="0"/>
              <a:t>–</a:t>
            </a:r>
            <a:r>
              <a:rPr lang="en-US" dirty="0"/>
              <a:t> option 2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6193368" y="2324287"/>
            <a:ext cx="5389033" cy="3149413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charset="0"/>
              <a:buChar char="•"/>
              <a:defRPr sz="2200" baseline="0"/>
            </a:lvl1pPr>
            <a:lvl2pPr marL="742950" indent="-285750">
              <a:buFont typeface="Arial" charset="0"/>
              <a:buChar char="•"/>
              <a:defRPr sz="2000" baseline="0"/>
            </a:lvl2pPr>
            <a:lvl3pPr marL="1143000" indent="-228600">
              <a:buFont typeface="Arial" charset="0"/>
              <a:buChar char="•"/>
              <a:defRPr sz="1800" baseline="0"/>
            </a:lvl3pPr>
            <a:lvl4pPr marL="1600200" indent="-228600">
              <a:buFont typeface="Arial" charset="0"/>
              <a:buChar char="•"/>
              <a:defRPr sz="1600" baseline="0"/>
            </a:lvl4pPr>
            <a:lvl5pPr marL="2057400" indent="-228600">
              <a:buFont typeface="Arial" charset="0"/>
              <a:buChar char="•"/>
              <a:defRPr sz="1400" baseline="0"/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730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1733" y="987426"/>
            <a:ext cx="6299200" cy="4512422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charset="0"/>
              <a:buChar char="•"/>
              <a:defRPr sz="2200" baseline="0"/>
            </a:lvl1pPr>
            <a:lvl2pPr marL="742950" indent="-285750">
              <a:buFont typeface="Arial" charset="0"/>
              <a:buChar char="•"/>
              <a:defRPr sz="2000" baseline="0"/>
            </a:lvl2pPr>
            <a:lvl3pPr marL="1143000" indent="-228600">
              <a:buFont typeface="Arial" charset="0"/>
              <a:buChar char="•"/>
              <a:defRPr sz="1800" baseline="0"/>
            </a:lvl3pPr>
            <a:lvl4pPr marL="1600200" indent="-228600">
              <a:buFont typeface="Arial" charset="0"/>
              <a:buChar char="•"/>
              <a:defRPr sz="1600" baseline="0"/>
            </a:lvl4pPr>
            <a:lvl5pPr marL="2057400" indent="-228600">
              <a:buFont typeface="Arial" charset="0"/>
              <a:buChar char="•"/>
              <a:defRPr sz="14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465169" y="2689413"/>
            <a:ext cx="4682564" cy="28104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67286" y="2057400"/>
            <a:ext cx="4680797" cy="403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 b="1" i="0" cap="all" spc="8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96900"/>
            <a:ext cx="4673600" cy="1473200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lnSpc>
                <a:spcPct val="100000"/>
              </a:lnSpc>
              <a:buFontTx/>
              <a:buNone/>
              <a:defRPr sz="3000" b="1" i="0">
                <a:solidFill>
                  <a:schemeClr val="bg1"/>
                </a:solidFill>
                <a:latin typeface="Cambria"/>
              </a:defRPr>
            </a:lvl1pPr>
          </a:lstStyle>
          <a:p>
            <a:pPr lvl="0"/>
            <a:r>
              <a:rPr lang="en-US" dirty="0"/>
              <a:t>Click to edit title style.</a:t>
            </a:r>
          </a:p>
        </p:txBody>
      </p:sp>
    </p:spTree>
    <p:extLst>
      <p:ext uri="{BB962C8B-B14F-4D97-AF65-F5344CB8AC3E}">
        <p14:creationId xmlns:p14="http://schemas.microsoft.com/office/powerpoint/2010/main" val="121723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39317" y="626223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465169" y="2689413"/>
            <a:ext cx="4682564" cy="28104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67286" y="2057400"/>
            <a:ext cx="4680797" cy="403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 b="1" i="0" cap="all" spc="8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96900"/>
            <a:ext cx="4673600" cy="1473200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lnSpc>
                <a:spcPct val="100000"/>
              </a:lnSpc>
              <a:buFontTx/>
              <a:buNone/>
              <a:defRPr sz="3000" b="1" i="0">
                <a:solidFill>
                  <a:schemeClr val="bg1"/>
                </a:solidFill>
                <a:latin typeface="Cambria"/>
              </a:defRPr>
            </a:lvl1pPr>
          </a:lstStyle>
          <a:p>
            <a:pPr lvl="0"/>
            <a:r>
              <a:rPr lang="en-US" dirty="0"/>
              <a:t>Click to edit title style.</a:t>
            </a:r>
          </a:p>
        </p:txBody>
      </p:sp>
    </p:spTree>
    <p:extLst>
      <p:ext uri="{BB962C8B-B14F-4D97-AF65-F5344CB8AC3E}">
        <p14:creationId xmlns:p14="http://schemas.microsoft.com/office/powerpoint/2010/main" val="223599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03301"/>
            <a:ext cx="10972800" cy="2397313"/>
          </a:xfrm>
          <a:prstGeom prst="rect">
            <a:avLst/>
          </a:prstGeom>
        </p:spPr>
        <p:txBody>
          <a:bodyPr anchor="b" anchorCtr="0"/>
          <a:lstStyle>
            <a:lvl1pPr>
              <a:defRPr sz="5400" b="1" i="0" baseline="0">
                <a:solidFill>
                  <a:srgbClr val="F15A22"/>
                </a:solidFill>
              </a:defRPr>
            </a:lvl1pPr>
          </a:lstStyle>
          <a:p>
            <a:r>
              <a:rPr lang="en-US" dirty="0"/>
              <a:t>Click to edit title style.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3400612"/>
            <a:ext cx="10972800" cy="295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1" i="0" cap="all" spc="8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450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71526"/>
            <a:ext cx="10972800" cy="724087"/>
          </a:xfrm>
          <a:prstGeom prst="rect">
            <a:avLst/>
          </a:prstGeom>
        </p:spPr>
        <p:txBody>
          <a:bodyPr/>
          <a:lstStyle>
            <a:lvl1pPr>
              <a:defRPr sz="3800" b="1" i="0" baseline="0">
                <a:solidFill>
                  <a:srgbClr val="F15A22"/>
                </a:solidFill>
              </a:defRPr>
            </a:lvl1pPr>
          </a:lstStyle>
          <a:p>
            <a:r>
              <a:rPr lang="en-US" dirty="0"/>
              <a:t>Click to edit title style.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495612"/>
            <a:ext cx="10972800" cy="295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 b="1" i="0" cap="all" spc="8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609601" y="2108201"/>
            <a:ext cx="10972800" cy="33655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charset="0"/>
              <a:buChar char="•"/>
              <a:defRPr sz="1600" baseline="0"/>
            </a:lvl1pPr>
            <a:lvl2pPr marL="742950" indent="-285750">
              <a:buFont typeface="Arial" charset="0"/>
              <a:buChar char="•"/>
              <a:defRPr sz="2000" baseline="0"/>
            </a:lvl2pPr>
            <a:lvl3pPr marL="1143000" indent="-228600">
              <a:buFont typeface="Arial" charset="0"/>
              <a:buChar char="•"/>
              <a:defRPr sz="1800" baseline="0"/>
            </a:lvl3pPr>
            <a:lvl4pPr marL="1600200" indent="-228600">
              <a:buFont typeface="Arial" charset="0"/>
              <a:buChar char="•"/>
              <a:defRPr sz="1600" baseline="0"/>
            </a:lvl4pPr>
            <a:lvl5pPr marL="2057400" indent="-228600">
              <a:buFont typeface="Arial" charset="0"/>
              <a:buChar char="•"/>
              <a:defRPr sz="1400" baseline="0"/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94654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825626"/>
            <a:ext cx="5156200" cy="367347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charset="0"/>
              <a:buChar char="•"/>
              <a:defRPr sz="2200" baseline="0"/>
            </a:lvl1pPr>
            <a:lvl2pPr marL="742950" indent="-285750">
              <a:buFont typeface="Arial" charset="0"/>
              <a:buChar char="•"/>
              <a:defRPr sz="2000" baseline="0"/>
            </a:lvl2pPr>
            <a:lvl3pPr marL="1143000" indent="-228600">
              <a:buFont typeface="Arial" charset="0"/>
              <a:buChar char="•"/>
              <a:defRPr sz="1800" baseline="0"/>
            </a:lvl3pPr>
            <a:lvl4pPr marL="1600200" indent="-228600">
              <a:buFont typeface="Arial" charset="0"/>
              <a:buChar char="•"/>
              <a:defRPr sz="1600" baseline="0"/>
            </a:lvl4pPr>
            <a:lvl5pPr marL="2057400" indent="-228600">
              <a:buFont typeface="Arial" charset="0"/>
              <a:buChar char="•"/>
              <a:defRPr sz="1400" baseline="0"/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581026"/>
            <a:ext cx="10972800" cy="724087"/>
          </a:xfrm>
          <a:prstGeom prst="rect">
            <a:avLst/>
          </a:prstGeom>
        </p:spPr>
        <p:txBody>
          <a:bodyPr/>
          <a:lstStyle>
            <a:lvl1pPr>
              <a:defRPr sz="3800" b="1" i="0" baseline="0">
                <a:solidFill>
                  <a:srgbClr val="F15A22"/>
                </a:solidFill>
              </a:defRPr>
            </a:lvl1pPr>
          </a:lstStyle>
          <a:p>
            <a:r>
              <a:rPr lang="en-US" dirty="0"/>
              <a:t>Click to edit title style.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609600" y="1305112"/>
            <a:ext cx="10972800" cy="295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 b="1" i="0" cap="all" spc="8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426200" y="1825625"/>
            <a:ext cx="5156200" cy="367347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charset="0"/>
              <a:buChar char="•"/>
              <a:defRPr sz="2200" baseline="0"/>
            </a:lvl1pPr>
            <a:lvl2pPr marL="742950" indent="-285750">
              <a:buFont typeface="Arial" charset="0"/>
              <a:buChar char="•"/>
              <a:defRPr sz="2000" baseline="0"/>
            </a:lvl2pPr>
            <a:lvl3pPr marL="1143000" indent="-228600">
              <a:buFont typeface="Arial" charset="0"/>
              <a:buChar char="•"/>
              <a:defRPr sz="1800" baseline="0"/>
            </a:lvl3pPr>
            <a:lvl4pPr marL="1600200" indent="-228600">
              <a:buFont typeface="Arial" charset="0"/>
              <a:buChar char="•"/>
              <a:defRPr sz="1600" baseline="0"/>
            </a:lvl4pPr>
            <a:lvl5pPr marL="2057400" indent="-228600">
              <a:buFont typeface="Arial" charset="0"/>
              <a:buChar char="•"/>
              <a:defRPr sz="1400" baseline="0"/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494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15B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0" y="4578841"/>
            <a:ext cx="12192000" cy="9144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533" y="5664200"/>
            <a:ext cx="3183467" cy="1193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4200"/>
            <a:ext cx="45720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87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</p:sldLayoutIdLst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800" b="0" i="0" kern="1200">
          <a:solidFill>
            <a:schemeClr val="bg1"/>
          </a:solidFill>
          <a:latin typeface="Cambria"/>
          <a:ea typeface="+mj-ea"/>
          <a:cs typeface="Cambria"/>
        </a:defRPr>
      </a:lvl1pPr>
    </p:titleStyle>
    <p:bodyStyle>
      <a:lvl1pPr marL="342900" marR="0" indent="-342900" algn="l" defTabSz="457200" rtl="0" eaLnBrk="1" fontAlgn="auto" latinLnBrk="0" hangingPunct="1">
        <a:lnSpc>
          <a:spcPts val="21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664200"/>
            <a:ext cx="12192000" cy="1193800"/>
          </a:xfrm>
          <a:prstGeom prst="rect">
            <a:avLst/>
          </a:prstGeom>
          <a:solidFill>
            <a:srgbClr val="F15B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0" y="4578841"/>
            <a:ext cx="12192000" cy="9144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533" y="5664200"/>
            <a:ext cx="3183467" cy="1193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4200"/>
            <a:ext cx="45720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70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400" b="0" i="0" kern="1200">
          <a:solidFill>
            <a:srgbClr val="FF6600"/>
          </a:solidFill>
          <a:latin typeface="Cambria"/>
          <a:ea typeface="+mj-ea"/>
          <a:cs typeface="Cambria"/>
        </a:defRPr>
      </a:lvl1pPr>
    </p:titleStyle>
    <p:bodyStyle>
      <a:lvl1pPr marL="342900" marR="0" indent="-342900" algn="l" defTabSz="457200" rtl="0" eaLnBrk="1" fontAlgn="auto" latinLnBrk="0" hangingPunct="1">
        <a:lnSpc>
          <a:spcPts val="21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hyperlink" Target="https://nfsmjobs.blogspot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jpg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angara.ca/programs-and-courses/programs/nutri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hyperlink" Target="mailto:mmolag@langara.ca" TargetMode="External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4.tiff"/><Relationship Id="rId1" Type="http://schemas.openxmlformats.org/officeDocument/2006/relationships/slideLayout" Target="../slideLayouts/slideLayout8.xml"/><Relationship Id="rId6" Type="http://schemas.openxmlformats.org/officeDocument/2006/relationships/hyperlink" Target="mailto:international@langara.ca" TargetMode="External"/><Relationship Id="rId11" Type="http://schemas.openxmlformats.org/officeDocument/2006/relationships/image" Target="../media/image19.png"/><Relationship Id="rId5" Type="http://schemas.openxmlformats.org/officeDocument/2006/relationships/hyperlink" Target="https://langara.zoom.us/j/67030601916" TargetMode="External"/><Relationship Id="rId10" Type="http://schemas.openxmlformats.org/officeDocument/2006/relationships/image" Target="../media/image18.png"/><Relationship Id="rId4" Type="http://schemas.openxmlformats.org/officeDocument/2006/relationships/hyperlink" Target="mailto:recruitment@langara.ca" TargetMode="External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93E13AF1-3824-267C-5FBB-64526E2E0375}"/>
              </a:ext>
            </a:extLst>
          </p:cNvPr>
          <p:cNvSpPr txBox="1">
            <a:spLocks/>
          </p:cNvSpPr>
          <p:nvPr/>
        </p:nvSpPr>
        <p:spPr>
          <a:xfrm>
            <a:off x="1826683" y="2342047"/>
            <a:ext cx="8534400" cy="903432"/>
          </a:xfrm>
          <a:prstGeom prst="rect">
            <a:avLst/>
          </a:prstGeom>
        </p:spPr>
        <p:txBody>
          <a:bodyPr lIns="91440" tIns="45720" rIns="91440" bIns="45720" anchor="b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/>
                <a:ea typeface="+mj-ea"/>
              </a:rPr>
              <a:t>Nutrition and Food Service Management</a:t>
            </a:r>
            <a:r>
              <a:rPr lang="en-US" sz="4400" dirty="0">
                <a:solidFill>
                  <a:schemeClr val="bg1"/>
                </a:solidFill>
                <a:latin typeface="Cambria"/>
                <a:ea typeface="+mj-ea"/>
              </a:rPr>
              <a:t> Diploma Program</a:t>
            </a:r>
            <a:endParaRPr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/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061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DF203346-2BF4-49EB-8F81-48A8E336EC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29" t="4380" r="11770" b="3914"/>
          <a:stretch/>
        </p:blipFill>
        <p:spPr>
          <a:xfrm>
            <a:off x="1524000" y="1"/>
            <a:ext cx="3600450" cy="5675907"/>
          </a:xfrm>
          <a:prstGeom prst="rect">
            <a:avLst/>
          </a:prstGeom>
        </p:spPr>
      </p:pic>
      <p:sp>
        <p:nvSpPr>
          <p:cNvPr id="59" name="Shape 2550">
            <a:extLst>
              <a:ext uri="{FF2B5EF4-FFF2-40B4-BE49-F238E27FC236}">
                <a16:creationId xmlns:a16="http://schemas.microsoft.com/office/drawing/2014/main" id="{ADFDB9B3-85C5-4A30-AFFD-C4B37D7F8C66}"/>
              </a:ext>
            </a:extLst>
          </p:cNvPr>
          <p:cNvSpPr/>
          <p:nvPr/>
        </p:nvSpPr>
        <p:spPr bwMode="auto">
          <a:xfrm>
            <a:off x="5459825" y="2936197"/>
            <a:ext cx="725251" cy="7864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rgbClr val="3B3838"/>
          </a:solidFill>
          <a:ln w="12700">
            <a:miter lim="400000"/>
          </a:ln>
        </p:spPr>
        <p:txBody>
          <a:bodyPr lIns="28568" tIns="28568" rIns="28568" bIns="28568" anchor="ctr"/>
          <a:lstStyle/>
          <a:p>
            <a:pPr defTabSz="342797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249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Montserrat"/>
              <a:ea typeface="Gill Sans"/>
              <a:cs typeface="Gill Sans"/>
              <a:sym typeface="Gill Sans"/>
            </a:endParaRPr>
          </a:p>
        </p:txBody>
      </p:sp>
      <p:sp>
        <p:nvSpPr>
          <p:cNvPr id="32" name="Title Placeholder 1">
            <a:extLst>
              <a:ext uri="{FF2B5EF4-FFF2-40B4-BE49-F238E27FC236}">
                <a16:creationId xmlns:a16="http://schemas.microsoft.com/office/drawing/2014/main" id="{CF898A10-13B6-4989-9E10-EC698EC2AE51}"/>
              </a:ext>
            </a:extLst>
          </p:cNvPr>
          <p:cNvSpPr txBox="1">
            <a:spLocks/>
          </p:cNvSpPr>
          <p:nvPr/>
        </p:nvSpPr>
        <p:spPr bwMode="auto">
          <a:xfrm>
            <a:off x="5285461" y="467224"/>
            <a:ext cx="7821716" cy="662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12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9pPr>
          </a:lstStyle>
          <a:p>
            <a:pPr defTabSz="342900" eaLnBrk="0" fontAlgn="base" hangingPunct="0">
              <a:spcBef>
                <a:spcPts val="75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15A22"/>
                </a:solidFill>
                <a:latin typeface="Cambria"/>
              </a:rPr>
              <a:t>Nutrition and Food Service Management Diploma Program</a:t>
            </a:r>
          </a:p>
          <a:p>
            <a:pPr defTabSz="342900" eaLnBrk="0" fontAlgn="base" hangingPunct="0">
              <a:spcBef>
                <a:spcPts val="750"/>
              </a:spcBef>
              <a:spcAft>
                <a:spcPct val="0"/>
              </a:spcAft>
              <a:defRPr/>
            </a:pPr>
            <a:endParaRPr lang="en-CA" sz="3600" b="1" dirty="0">
              <a:solidFill>
                <a:srgbClr val="F15A22"/>
              </a:solidFill>
              <a:latin typeface="Cambria"/>
            </a:endParaRPr>
          </a:p>
          <a:p>
            <a:pPr defTabSz="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125" dirty="0">
              <a:solidFill>
                <a:srgbClr val="FF6600"/>
              </a:solidFill>
              <a:latin typeface="Cambria" panose="02040503050406030204" pitchFamily="18" charset="0"/>
            </a:endParaRPr>
          </a:p>
        </p:txBody>
      </p:sp>
      <p:sp>
        <p:nvSpPr>
          <p:cNvPr id="60" name="TextBox 8">
            <a:extLst>
              <a:ext uri="{FF2B5EF4-FFF2-40B4-BE49-F238E27FC236}">
                <a16:creationId xmlns:a16="http://schemas.microsoft.com/office/drawing/2014/main" id="{89176B83-F975-4671-BE75-9909747B9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5495" y="2832085"/>
            <a:ext cx="5636196" cy="2608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1200">
                <a:solidFill>
                  <a:srgbClr val="595959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defRPr>
            </a:lvl9pPr>
          </a:lstStyle>
          <a:p>
            <a:pPr marL="285750" indent="-285750">
              <a:lnSpc>
                <a:spcPct val="150000"/>
              </a:lnSpc>
              <a:spcBef>
                <a:spcPct val="0"/>
              </a:spcBef>
              <a:buChar char="•"/>
              <a:defRPr/>
            </a:pPr>
            <a:r>
              <a:rPr lang="en-CA" altLang="en-US" sz="1600" dirty="0">
                <a:solidFill>
                  <a:srgbClr val="3B3838"/>
                </a:solidFill>
                <a:latin typeface="Arial"/>
                <a:ea typeface="Roboto Thin"/>
              </a:rPr>
              <a:t>Can be done in 2 years (61 credits) at Langara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Char char="•"/>
              <a:defRPr/>
            </a:pPr>
            <a:r>
              <a:rPr lang="en-CA" sz="1600" dirty="0">
                <a:solidFill>
                  <a:srgbClr val="3B3838"/>
                </a:solidFill>
                <a:latin typeface="Arial"/>
                <a:ea typeface="Roboto Thin"/>
              </a:rPr>
              <a:t>Domestic students can complete the program online</a:t>
            </a:r>
            <a:endParaRPr lang="en-US" dirty="0"/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Char char="•"/>
              <a:defRPr/>
            </a:pPr>
            <a:r>
              <a:rPr lang="en-CA" altLang="en-US" sz="1600" dirty="0">
                <a:solidFill>
                  <a:srgbClr val="3B3838"/>
                </a:solidFill>
                <a:latin typeface="Arial"/>
                <a:ea typeface="Roboto Thin"/>
              </a:rPr>
              <a:t>Graduates are eligible for membership at CSNM* </a:t>
            </a:r>
            <a:r>
              <a:rPr lang="en-CA" altLang="en-US" sz="1600" b="1" dirty="0">
                <a:solidFill>
                  <a:srgbClr val="F15E22"/>
                </a:solidFill>
                <a:latin typeface="Arial"/>
                <a:ea typeface="Roboto Thin"/>
              </a:rPr>
              <a:t>(no exam required)</a:t>
            </a: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CA" altLang="en-US" sz="1600" b="1" dirty="0">
                <a:solidFill>
                  <a:srgbClr val="3B3838"/>
                </a:solidFill>
                <a:latin typeface="Arial"/>
                <a:ea typeface="Roboto Thin"/>
              </a:rPr>
              <a:t>* CSNM membership</a:t>
            </a:r>
            <a:r>
              <a:rPr lang="en-CA" altLang="en-US" sz="1600" dirty="0">
                <a:solidFill>
                  <a:srgbClr val="3B3838"/>
                </a:solidFill>
                <a:latin typeface="Arial"/>
                <a:ea typeface="Roboto Thin"/>
              </a:rPr>
              <a:t> enhances your resume and makes you the most qualified applicant in jobs; it demonstrates your skills and commitment to excellence. </a:t>
            </a:r>
            <a:endParaRPr lang="en-CA" altLang="en-US" sz="1600" dirty="0">
              <a:solidFill>
                <a:srgbClr val="3B3838"/>
              </a:solidFill>
              <a:latin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A8BFCC-9403-4A4C-AC5E-B68F4EEA0BC1}"/>
              </a:ext>
            </a:extLst>
          </p:cNvPr>
          <p:cNvSpPr/>
          <p:nvPr/>
        </p:nvSpPr>
        <p:spPr>
          <a:xfrm>
            <a:off x="5714973" y="1684306"/>
            <a:ext cx="5171058" cy="1090840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00F4B89-A013-6BAD-2EA6-2D5854DF1FB3}"/>
              </a:ext>
            </a:extLst>
          </p:cNvPr>
          <p:cNvSpPr/>
          <p:nvPr/>
        </p:nvSpPr>
        <p:spPr>
          <a:xfrm>
            <a:off x="5862040" y="1745163"/>
            <a:ext cx="1071680" cy="961614"/>
          </a:xfrm>
          <a:prstGeom prst="ellipse">
            <a:avLst/>
          </a:prstGeom>
          <a:noFill/>
          <a:ln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3C2F2FCA-5591-4C4E-1BBD-5D6038017028}"/>
              </a:ext>
            </a:extLst>
          </p:cNvPr>
          <p:cNvSpPr txBox="1"/>
          <p:nvPr/>
        </p:nvSpPr>
        <p:spPr>
          <a:xfrm>
            <a:off x="6933720" y="1741245"/>
            <a:ext cx="2862585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100</a:t>
            </a:r>
            <a:r>
              <a:rPr lang="en-US" sz="3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%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713B1077-0A5D-7138-C34C-D21C6A14B159}"/>
              </a:ext>
            </a:extLst>
          </p:cNvPr>
          <p:cNvSpPr txBox="1"/>
          <p:nvPr/>
        </p:nvSpPr>
        <p:spPr>
          <a:xfrm>
            <a:off x="6985358" y="2130068"/>
            <a:ext cx="385196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Employment rate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2" name="Graphic 2" descr="Office worker female outline">
            <a:extLst>
              <a:ext uri="{FF2B5EF4-FFF2-40B4-BE49-F238E27FC236}">
                <a16:creationId xmlns:a16="http://schemas.microsoft.com/office/drawing/2014/main" id="{F359DDDB-B81B-E775-CAD3-D369866899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96667" y="1743361"/>
            <a:ext cx="872067" cy="872067"/>
          </a:xfrm>
          <a:prstGeom prst="rect">
            <a:avLst/>
          </a:prstGeom>
        </p:spPr>
      </p:pic>
      <p:pic>
        <p:nvPicPr>
          <p:cNvPr id="4" name="Graphic 4" descr="Office worker male with solid fill">
            <a:extLst>
              <a:ext uri="{FF2B5EF4-FFF2-40B4-BE49-F238E27FC236}">
                <a16:creationId xmlns:a16="http://schemas.microsoft.com/office/drawing/2014/main" id="{15452932-4FEB-583F-6DF5-689D1BDB77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85076" y="1767703"/>
            <a:ext cx="795867" cy="82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Placeholder 1">
            <a:extLst>
              <a:ext uri="{FF2B5EF4-FFF2-40B4-BE49-F238E27FC236}">
                <a16:creationId xmlns:a16="http://schemas.microsoft.com/office/drawing/2014/main" id="{7AFFB744-ED4A-49CD-8137-5B6B2B4C8128}"/>
              </a:ext>
            </a:extLst>
          </p:cNvPr>
          <p:cNvSpPr txBox="1">
            <a:spLocks/>
          </p:cNvSpPr>
          <p:nvPr/>
        </p:nvSpPr>
        <p:spPr bwMode="auto">
          <a:xfrm>
            <a:off x="475061" y="558511"/>
            <a:ext cx="6172200" cy="53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12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9pPr>
          </a:lstStyle>
          <a:p>
            <a:pPr defTabSz="3429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sz="3600" b="1" dirty="0">
                <a:solidFill>
                  <a:srgbClr val="F15A22"/>
                </a:solidFill>
                <a:latin typeface="Cambria" panose="02040503050406030204" pitchFamily="18" charset="0"/>
              </a:rPr>
              <a:t>Career Opportunities</a:t>
            </a:r>
            <a:endParaRPr lang="en-US" altLang="en-US" sz="3600" b="1" dirty="0">
              <a:solidFill>
                <a:srgbClr val="F15A22"/>
              </a:solidFill>
              <a:latin typeface="Cambria" panose="02040503050406030204" pitchFamily="18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A65ABF6-B021-934E-AE21-547500264C84}"/>
              </a:ext>
            </a:extLst>
          </p:cNvPr>
          <p:cNvSpPr/>
          <p:nvPr/>
        </p:nvSpPr>
        <p:spPr>
          <a:xfrm>
            <a:off x="3652972" y="1619668"/>
            <a:ext cx="639366" cy="596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6A9F6D4-05C4-9245-8B89-416C8E5F3FDB}"/>
              </a:ext>
            </a:extLst>
          </p:cNvPr>
          <p:cNvSpPr/>
          <p:nvPr/>
        </p:nvSpPr>
        <p:spPr>
          <a:xfrm>
            <a:off x="2242083" y="1667293"/>
            <a:ext cx="790575" cy="790575"/>
          </a:xfrm>
          <a:prstGeom prst="ellipse">
            <a:avLst/>
          </a:prstGeom>
          <a:noFill/>
          <a:ln w="952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Rectangle 10">
            <a:extLst>
              <a:ext uri="{FF2B5EF4-FFF2-40B4-BE49-F238E27FC236}">
                <a16:creationId xmlns:a16="http://schemas.microsoft.com/office/drawing/2014/main" id="{725DCDF2-6918-405A-B63C-79A59F740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60" y="1150382"/>
            <a:ext cx="378059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12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9pPr>
          </a:lstStyle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sz="1050" cap="al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STUDIES</a:t>
            </a:r>
            <a:endParaRPr lang="en-CA" altLang="en-US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6AA10CA-4139-41AD-B4C1-2B33C433CAE0}"/>
              </a:ext>
            </a:extLst>
          </p:cNvPr>
          <p:cNvSpPr/>
          <p:nvPr/>
        </p:nvSpPr>
        <p:spPr>
          <a:xfrm>
            <a:off x="6585483" y="1610143"/>
            <a:ext cx="790575" cy="690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7131C9C-C10D-4398-9E29-C555D2DF85BB}"/>
              </a:ext>
            </a:extLst>
          </p:cNvPr>
          <p:cNvSpPr/>
          <p:nvPr/>
        </p:nvSpPr>
        <p:spPr>
          <a:xfrm>
            <a:off x="6585483" y="1610143"/>
            <a:ext cx="790575" cy="690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0936F50-7967-482D-9983-6310D7A816B7}"/>
              </a:ext>
            </a:extLst>
          </p:cNvPr>
          <p:cNvSpPr/>
          <p:nvPr/>
        </p:nvSpPr>
        <p:spPr>
          <a:xfrm>
            <a:off x="6833364" y="2048063"/>
            <a:ext cx="790575" cy="690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B251397-6B29-7E45-B205-16B18E6C61A3}"/>
              </a:ext>
            </a:extLst>
          </p:cNvPr>
          <p:cNvSpPr/>
          <p:nvPr/>
        </p:nvSpPr>
        <p:spPr>
          <a:xfrm>
            <a:off x="516470" y="2484774"/>
            <a:ext cx="2895921" cy="124362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45843A0-AABC-B341-91E7-4280D57AFB8C}"/>
              </a:ext>
            </a:extLst>
          </p:cNvPr>
          <p:cNvSpPr/>
          <p:nvPr/>
        </p:nvSpPr>
        <p:spPr>
          <a:xfrm>
            <a:off x="2832176" y="2850833"/>
            <a:ext cx="1066332" cy="1032611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98" descr="A picture containing table&#10;&#10;Description automatically generated">
            <a:extLst>
              <a:ext uri="{FF2B5EF4-FFF2-40B4-BE49-F238E27FC236}">
                <a16:creationId xmlns:a16="http://schemas.microsoft.com/office/drawing/2014/main" id="{A3CF9712-9387-B845-8A17-13D6160470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743" y="2355655"/>
            <a:ext cx="675167" cy="36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B1B395F4-A661-CC42-A06E-2F620D02B236}"/>
              </a:ext>
            </a:extLst>
          </p:cNvPr>
          <p:cNvSpPr/>
          <p:nvPr/>
        </p:nvSpPr>
        <p:spPr>
          <a:xfrm>
            <a:off x="1697125" y="2850833"/>
            <a:ext cx="1066332" cy="1032611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9B6673-8D8D-2F4E-A4CC-40AE02CE0C2B}"/>
              </a:ext>
            </a:extLst>
          </p:cNvPr>
          <p:cNvSpPr/>
          <p:nvPr/>
        </p:nvSpPr>
        <p:spPr>
          <a:xfrm>
            <a:off x="530560" y="2850833"/>
            <a:ext cx="1066332" cy="1032611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9CEE8B2-E198-4B4F-89F4-3A5B19F183F7}"/>
              </a:ext>
            </a:extLst>
          </p:cNvPr>
          <p:cNvSpPr txBox="1"/>
          <p:nvPr/>
        </p:nvSpPr>
        <p:spPr>
          <a:xfrm>
            <a:off x="422671" y="3041390"/>
            <a:ext cx="13309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NFS Supervisor </a:t>
            </a:r>
            <a:endParaRPr lang="en-US" sz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107">
            <a:extLst>
              <a:ext uri="{FF2B5EF4-FFF2-40B4-BE49-F238E27FC236}">
                <a16:creationId xmlns:a16="http://schemas.microsoft.com/office/drawing/2014/main" id="{73BF3FE2-99AE-F14C-901C-DECDEDE75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855" y="3042041"/>
            <a:ext cx="16278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12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>
                <a:solidFill>
                  <a:srgbClr val="595959"/>
                </a:solidFill>
                <a:latin typeface="Roboto Thin"/>
                <a:ea typeface="Roboto Thin"/>
                <a:cs typeface="Roboto Thin"/>
              </a:defRPr>
            </a:lvl9pPr>
          </a:lstStyle>
          <a:p>
            <a:pPr defTabSz="6858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Chef/Manager</a:t>
            </a:r>
            <a:endParaRPr lang="en-US" alt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023D609-3181-C54C-9E3A-8B31C352BEC1}"/>
              </a:ext>
            </a:extLst>
          </p:cNvPr>
          <p:cNvSpPr txBox="1"/>
          <p:nvPr/>
        </p:nvSpPr>
        <p:spPr>
          <a:xfrm>
            <a:off x="1744378" y="3041390"/>
            <a:ext cx="10603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Dining Room Manager </a:t>
            </a:r>
            <a:endParaRPr lang="en-US" sz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EA9E890C-7142-9245-BE1C-5103C7EF81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7717" y="3709922"/>
            <a:ext cx="95250" cy="95250"/>
          </a:xfrm>
          <a:prstGeom prst="rect">
            <a:avLst/>
          </a:prstGeom>
        </p:spPr>
      </p:pic>
      <p:pic>
        <p:nvPicPr>
          <p:cNvPr id="4" name="Picture 3" descr="A group of people standing in a room&#10;&#10;Description automatically generated with low confidence">
            <a:extLst>
              <a:ext uri="{FF2B5EF4-FFF2-40B4-BE49-F238E27FC236}">
                <a16:creationId xmlns:a16="http://schemas.microsoft.com/office/drawing/2014/main" id="{5A9434E4-6E60-A74B-A45E-82253D955C8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6697" t="9043"/>
          <a:stretch/>
        </p:blipFill>
        <p:spPr>
          <a:xfrm>
            <a:off x="6833364" y="1420401"/>
            <a:ext cx="4935965" cy="3594767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586112B5-F9DD-C847-8C38-1E48C21499C4}"/>
              </a:ext>
            </a:extLst>
          </p:cNvPr>
          <p:cNvSpPr/>
          <p:nvPr/>
        </p:nvSpPr>
        <p:spPr>
          <a:xfrm>
            <a:off x="10138018" y="1718550"/>
            <a:ext cx="1654928" cy="2031533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191F41F-B889-A640-A4C0-B42C59350F0A}"/>
              </a:ext>
            </a:extLst>
          </p:cNvPr>
          <p:cNvSpPr/>
          <p:nvPr/>
        </p:nvSpPr>
        <p:spPr>
          <a:xfrm>
            <a:off x="10644792" y="1999314"/>
            <a:ext cx="504414" cy="504414"/>
          </a:xfrm>
          <a:prstGeom prst="ellipse">
            <a:avLst/>
          </a:prstGeom>
          <a:noFill/>
          <a:ln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F23E996-922F-AF4B-8A71-B9BC6CC52F57}"/>
              </a:ext>
            </a:extLst>
          </p:cNvPr>
          <p:cNvSpPr txBox="1"/>
          <p:nvPr/>
        </p:nvSpPr>
        <p:spPr>
          <a:xfrm>
            <a:off x="10247856" y="2969829"/>
            <a:ext cx="142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our students found work in a field.</a:t>
            </a:r>
            <a:endParaRPr lang="en-US" sz="900" dirty="0">
              <a:solidFill>
                <a:prstClr val="black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6512593-6C59-6043-8408-18D96119CEA6}"/>
              </a:ext>
            </a:extLst>
          </p:cNvPr>
          <p:cNvSpPr txBox="1"/>
          <p:nvPr/>
        </p:nvSpPr>
        <p:spPr>
          <a:xfrm>
            <a:off x="10336326" y="2520297"/>
            <a:ext cx="13385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en-US" sz="3000" dirty="0">
              <a:solidFill>
                <a:prstClr val="black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8F25BB-3D93-9747-9BCE-12132C11A5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27129" y="2037392"/>
            <a:ext cx="410990" cy="402185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38BA30AA-6044-478C-9F52-DF1040F58C95}"/>
              </a:ext>
            </a:extLst>
          </p:cNvPr>
          <p:cNvSpPr/>
          <p:nvPr/>
        </p:nvSpPr>
        <p:spPr>
          <a:xfrm>
            <a:off x="3640930" y="2526114"/>
            <a:ext cx="2895921" cy="124362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A86C7A5-5221-4ACB-A0DA-CC3CDF2D2D01}"/>
              </a:ext>
            </a:extLst>
          </p:cNvPr>
          <p:cNvSpPr/>
          <p:nvPr/>
        </p:nvSpPr>
        <p:spPr>
          <a:xfrm>
            <a:off x="5169657" y="2850833"/>
            <a:ext cx="1066332" cy="1032611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E20BA93-34ED-4D28-98BA-F8C70D6D5AB0}"/>
              </a:ext>
            </a:extLst>
          </p:cNvPr>
          <p:cNvSpPr/>
          <p:nvPr/>
        </p:nvSpPr>
        <p:spPr>
          <a:xfrm>
            <a:off x="4003092" y="2850833"/>
            <a:ext cx="1066332" cy="1032611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B72FAF3-D058-4D3F-8E08-4F650D4091B0}"/>
              </a:ext>
            </a:extLst>
          </p:cNvPr>
          <p:cNvSpPr txBox="1"/>
          <p:nvPr/>
        </p:nvSpPr>
        <p:spPr>
          <a:xfrm>
            <a:off x="3965072" y="3048412"/>
            <a:ext cx="12011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Food Services Manager</a:t>
            </a:r>
            <a:r>
              <a:rPr lang="en-CA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457DC0A-AC70-49EC-91B5-C11978CB41ED}"/>
              </a:ext>
            </a:extLst>
          </p:cNvPr>
          <p:cNvSpPr txBox="1"/>
          <p:nvPr/>
        </p:nvSpPr>
        <p:spPr>
          <a:xfrm>
            <a:off x="5098304" y="3048412"/>
            <a:ext cx="14125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Support Service Manager </a:t>
            </a:r>
            <a:endParaRPr lang="en-US" sz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8" name="Picture 98" descr="A picture containing table&#10;&#10;Description automatically generated">
            <a:extLst>
              <a:ext uri="{FF2B5EF4-FFF2-40B4-BE49-F238E27FC236}">
                <a16:creationId xmlns:a16="http://schemas.microsoft.com/office/drawing/2014/main" id="{727F341D-371E-4406-9BDE-3DCE6198B7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96" y="2336643"/>
            <a:ext cx="675167" cy="36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98" descr="A picture containing table&#10;&#10;Description automatically generated">
            <a:extLst>
              <a:ext uri="{FF2B5EF4-FFF2-40B4-BE49-F238E27FC236}">
                <a16:creationId xmlns:a16="http://schemas.microsoft.com/office/drawing/2014/main" id="{D480C159-5172-461A-947B-5A5D7268B8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59" y="2356281"/>
            <a:ext cx="675167" cy="36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98" descr="A picture containing table&#10;&#10;Description automatically generated">
            <a:extLst>
              <a:ext uri="{FF2B5EF4-FFF2-40B4-BE49-F238E27FC236}">
                <a16:creationId xmlns:a16="http://schemas.microsoft.com/office/drawing/2014/main" id="{694E4B42-E26A-4867-A131-FBCD9B43EE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684" y="2355655"/>
            <a:ext cx="675167" cy="36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98" descr="A picture containing table&#10;&#10;Description automatically generated">
            <a:extLst>
              <a:ext uri="{FF2B5EF4-FFF2-40B4-BE49-F238E27FC236}">
                <a16:creationId xmlns:a16="http://schemas.microsoft.com/office/drawing/2014/main" id="{87A89A49-92D3-4A16-922B-7B18C98814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04" y="2352666"/>
            <a:ext cx="675167" cy="36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EB042578-52C1-430D-B1AF-8BC7D12865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813" y="3702792"/>
            <a:ext cx="95250" cy="95250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5A097002-AC09-4503-84CF-7E446E32C7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2666" y="3702792"/>
            <a:ext cx="95250" cy="95250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FE140EC1-C452-4AA7-9C10-D7FE735B35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8633" y="3704504"/>
            <a:ext cx="95250" cy="95250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13EED360-2CF8-47DE-9B3C-D4B055B8ED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4920" y="3709922"/>
            <a:ext cx="95250" cy="95250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B2CB11F-2FCA-45E1-BC82-0AEF545EE62E}"/>
              </a:ext>
            </a:extLst>
          </p:cNvPr>
          <p:cNvCxnSpPr>
            <a:cxnSpLocks/>
          </p:cNvCxnSpPr>
          <p:nvPr/>
        </p:nvCxnSpPr>
        <p:spPr>
          <a:xfrm>
            <a:off x="6114394" y="2609136"/>
            <a:ext cx="532867" cy="0"/>
          </a:xfrm>
          <a:prstGeom prst="straightConnector1">
            <a:avLst/>
          </a:prstGeom>
          <a:ln w="57150">
            <a:solidFill>
              <a:srgbClr val="F15E2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2140A0AE-CE25-42BC-AFB5-02DD032E62F3}"/>
              </a:ext>
            </a:extLst>
          </p:cNvPr>
          <p:cNvSpPr txBox="1"/>
          <p:nvPr/>
        </p:nvSpPr>
        <p:spPr>
          <a:xfrm>
            <a:off x="466235" y="4124143"/>
            <a:ext cx="60946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b="1" i="0" strike="noStrike" dirty="0">
                <a:solidFill>
                  <a:srgbClr val="F15E22"/>
                </a:solidFill>
                <a:effectLst/>
                <a:latin typeface="Arial" panose="020B0604020202020204" pitchFamily="34" charset="0"/>
              </a:rPr>
              <a:t>Career Blog</a:t>
            </a:r>
            <a:endParaRPr lang="en-US" b="1" i="0" strike="noStrike" dirty="0">
              <a:solidFill>
                <a:srgbClr val="F15E22"/>
              </a:solidFill>
              <a:effectLst/>
              <a:latin typeface="Arial" panose="020B0604020202020204" pitchFamily="34" charset="0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l" rtl="0" fontAlgn="base"/>
            <a:r>
              <a:rPr lang="en-US" b="1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https://nfsmjobs.blogspot.com/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9F44289-DE07-4CEB-9900-FD392A65AC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43635" y="4087988"/>
            <a:ext cx="1553102" cy="157528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028419-BCE7-4F10-8C70-DCEE60473E94}"/>
              </a:ext>
            </a:extLst>
          </p:cNvPr>
          <p:cNvSpPr txBox="1"/>
          <p:nvPr/>
        </p:nvSpPr>
        <p:spPr>
          <a:xfrm>
            <a:off x="513860" y="1592792"/>
            <a:ext cx="63648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rgbClr val="3B3838"/>
                </a:solidFill>
                <a:latin typeface="Arial"/>
                <a:ea typeface="Roboto Thin"/>
              </a:rPr>
              <a:t>In Alberta, starting salary at $24/hour </a:t>
            </a:r>
          </a:p>
          <a:p>
            <a:r>
              <a:rPr lang="en-CA" sz="1600" dirty="0">
                <a:solidFill>
                  <a:srgbClr val="3B3838"/>
                </a:solidFill>
                <a:latin typeface="Arial"/>
                <a:ea typeface="Roboto Thin"/>
              </a:rPr>
              <a:t>and you can earn up to $41/hour</a:t>
            </a:r>
            <a:r>
              <a:rPr lang="en-US" sz="1600" dirty="0">
                <a:solidFill>
                  <a:srgbClr val="3B3838"/>
                </a:solidFill>
                <a:latin typeface="Arial"/>
                <a:ea typeface="Roboto Thin"/>
              </a:rPr>
              <a:t> with experience</a:t>
            </a:r>
            <a:r>
              <a:rPr lang="en-US" dirty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7526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9F27C-F7B5-4944-A8C3-9DA52D16828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3328" y="194856"/>
            <a:ext cx="8229600" cy="1193800"/>
          </a:xfrm>
          <a:prstGeom prst="rect">
            <a:avLst/>
          </a:prstGeom>
        </p:spPr>
        <p:txBody>
          <a:bodyPr/>
          <a:lstStyle/>
          <a:p>
            <a:r>
              <a:rPr lang="en-CA" sz="3600" b="1" dirty="0">
                <a:solidFill>
                  <a:srgbClr val="F15A22"/>
                </a:solidFill>
                <a:latin typeface="Cambria" panose="02040503050406030204" pitchFamily="18" charset="0"/>
                <a:ea typeface="Roboto Thin"/>
              </a:rPr>
              <a:t>Admission</a:t>
            </a:r>
            <a:r>
              <a:rPr lang="en-CA" sz="3600" dirty="0"/>
              <a:t> </a:t>
            </a:r>
            <a:r>
              <a:rPr lang="en-CA" sz="3600" b="1" dirty="0">
                <a:solidFill>
                  <a:srgbClr val="F15A22"/>
                </a:solidFill>
                <a:latin typeface="Cambria" panose="02040503050406030204" pitchFamily="18" charset="0"/>
                <a:ea typeface="Roboto Thin"/>
              </a:rPr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3B3E0-EE71-4D4B-AA35-544BAE4B51D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3328" y="946866"/>
            <a:ext cx="9825112" cy="452789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CA" sz="1800" b="1" dirty="0"/>
              <a:t>Academic Requirements </a:t>
            </a:r>
          </a:p>
          <a:p>
            <a:pPr lvl="1">
              <a:lnSpc>
                <a:spcPct val="120000"/>
              </a:lnSpc>
            </a:pPr>
            <a:r>
              <a:rPr lang="en-CA" sz="1600" dirty="0"/>
              <a:t>Domestic: BC Grade 12 Graduation (or equivalent) or 19 years of age or older</a:t>
            </a:r>
          </a:p>
          <a:p>
            <a:pPr lvl="1">
              <a:lnSpc>
                <a:spcPct val="120000"/>
              </a:lnSpc>
            </a:pPr>
            <a:r>
              <a:rPr lang="en-CA" sz="1600" dirty="0"/>
              <a:t>International: BC Grade 12 Graduation (or equivalent)</a:t>
            </a:r>
            <a:br>
              <a:rPr lang="en-CA" sz="1600" dirty="0"/>
            </a:br>
            <a:r>
              <a:rPr lang="en-CA" sz="1600" dirty="0"/>
              <a:t>  </a:t>
            </a:r>
          </a:p>
          <a:p>
            <a:pPr>
              <a:lnSpc>
                <a:spcPct val="120000"/>
              </a:lnSpc>
            </a:pPr>
            <a:r>
              <a:rPr lang="en-CA" sz="1800" b="1" dirty="0"/>
              <a:t>Additional Requirements</a:t>
            </a:r>
          </a:p>
          <a:p>
            <a:pPr lvl="1">
              <a:lnSpc>
                <a:spcPct val="120000"/>
              </a:lnSpc>
            </a:pPr>
            <a:r>
              <a:rPr lang="en-CA" sz="1600" dirty="0"/>
              <a:t>Proof of English competency </a:t>
            </a:r>
            <a:endParaRPr lang="en-CA" sz="1600" b="1" dirty="0"/>
          </a:p>
          <a:p>
            <a:pPr lvl="1">
              <a:lnSpc>
                <a:spcPct val="120000"/>
              </a:lnSpc>
            </a:pPr>
            <a:r>
              <a:rPr lang="en-CA" sz="1600" dirty="0"/>
              <a:t>A resume</a:t>
            </a:r>
          </a:p>
          <a:p>
            <a:pPr lvl="1">
              <a:lnSpc>
                <a:spcPct val="120000"/>
              </a:lnSpc>
            </a:pPr>
            <a:r>
              <a:rPr lang="en-CA" sz="1600" dirty="0"/>
              <a:t>2 letters of reference</a:t>
            </a:r>
          </a:p>
          <a:p>
            <a:pPr lvl="1">
              <a:lnSpc>
                <a:spcPct val="120000"/>
              </a:lnSpc>
            </a:pPr>
            <a:r>
              <a:rPr lang="en-CA" sz="1600" dirty="0"/>
              <a:t>A letter of intent</a:t>
            </a:r>
          </a:p>
          <a:p>
            <a:pPr lvl="1">
              <a:lnSpc>
                <a:spcPct val="120000"/>
              </a:lnSpc>
            </a:pPr>
            <a:r>
              <a:rPr lang="en-CA" sz="1600" dirty="0"/>
              <a:t>A valid </a:t>
            </a:r>
            <a:r>
              <a:rPr lang="en-CA" sz="1600" dirty="0" err="1"/>
              <a:t>FoodSafe</a:t>
            </a:r>
            <a:r>
              <a:rPr lang="en-CA" sz="1600" dirty="0"/>
              <a:t> 1 certificate </a:t>
            </a:r>
          </a:p>
          <a:p>
            <a:pPr lvl="1">
              <a:lnSpc>
                <a:spcPct val="120000"/>
              </a:lnSpc>
            </a:pPr>
            <a:r>
              <a:rPr lang="en-CA" sz="1600" dirty="0"/>
              <a:t>If you’ve done some post-secondary already – the official transcripts</a:t>
            </a:r>
          </a:p>
          <a:p>
            <a:pPr lvl="1">
              <a:lnSpc>
                <a:spcPct val="120000"/>
              </a:lnSpc>
            </a:pPr>
            <a:endParaRPr lang="en-CA" sz="16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CA" sz="1800" b="1" dirty="0"/>
              <a:t>Application Form</a:t>
            </a:r>
          </a:p>
          <a:p>
            <a:pPr marL="0" indent="0">
              <a:buNone/>
            </a:pPr>
            <a:r>
              <a:rPr lang="en-CA" sz="1500" dirty="0"/>
              <a:t>* Check our website for more details </a:t>
            </a:r>
            <a:r>
              <a:rPr lang="en-CA" sz="1500" b="1" dirty="0">
                <a:solidFill>
                  <a:srgbClr val="F15E2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NFSM Website</a:t>
            </a:r>
            <a:endParaRPr lang="en-CA" sz="1500" b="1" dirty="0">
              <a:solidFill>
                <a:srgbClr val="F15E22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78C128-61FF-584A-92F4-AA5704EB66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43694">
            <a:off x="9323717" y="2478647"/>
            <a:ext cx="1730855" cy="190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22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Placeholder 1">
            <a:extLst>
              <a:ext uri="{FF2B5EF4-FFF2-40B4-BE49-F238E27FC236}">
                <a16:creationId xmlns:a16="http://schemas.microsoft.com/office/drawing/2014/main" id="{7E2F4705-D8CF-4172-9004-121147A1F21A}"/>
              </a:ext>
            </a:extLst>
          </p:cNvPr>
          <p:cNvSpPr txBox="1">
            <a:spLocks/>
          </p:cNvSpPr>
          <p:nvPr/>
        </p:nvSpPr>
        <p:spPr>
          <a:xfrm>
            <a:off x="2191052" y="914925"/>
            <a:ext cx="5056035" cy="606957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CA" sz="3600" b="1" dirty="0">
                <a:solidFill>
                  <a:srgbClr val="F15A22"/>
                </a:solidFill>
                <a:latin typeface="Cambria" panose="02040503050406030204" pitchFamily="18" charset="0"/>
              </a:rPr>
              <a:t>Connect with us</a:t>
            </a:r>
            <a:r>
              <a:rPr lang="en-US" sz="3600" b="1" dirty="0">
                <a:solidFill>
                  <a:srgbClr val="F15A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2594A5FE-75DE-433E-8A19-355202F35F15}"/>
              </a:ext>
            </a:extLst>
          </p:cNvPr>
          <p:cNvSpPr txBox="1">
            <a:spLocks/>
          </p:cNvSpPr>
          <p:nvPr/>
        </p:nvSpPr>
        <p:spPr>
          <a:xfrm>
            <a:off x="2213911" y="1456007"/>
            <a:ext cx="5932916" cy="2242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125" spc="56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GET IN TOUCH WITH US</a:t>
            </a:r>
            <a:endParaRPr lang="en-CA" sz="1125" spc="56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AF5D39-5D41-4AB5-B8E0-B0F6343A399C}"/>
              </a:ext>
            </a:extLst>
          </p:cNvPr>
          <p:cNvSpPr/>
          <p:nvPr/>
        </p:nvSpPr>
        <p:spPr>
          <a:xfrm>
            <a:off x="6926580" y="2360502"/>
            <a:ext cx="3223260" cy="16222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35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CF50521-4B1A-4822-94F9-CA094CC2929C}"/>
              </a:ext>
            </a:extLst>
          </p:cNvPr>
          <p:cNvSpPr/>
          <p:nvPr/>
        </p:nvSpPr>
        <p:spPr>
          <a:xfrm>
            <a:off x="9664788" y="2221294"/>
            <a:ext cx="619723" cy="619723"/>
          </a:xfrm>
          <a:prstGeom prst="ellipse">
            <a:avLst/>
          </a:prstGeom>
          <a:solidFill>
            <a:srgbClr val="F15B26"/>
          </a:solidFill>
          <a:ln w="25400">
            <a:solidFill>
              <a:srgbClr val="F15A2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35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96EB0F91-3B33-4555-9232-4377B82CE9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268" t="14769" r="17347" b="20848"/>
          <a:stretch/>
        </p:blipFill>
        <p:spPr>
          <a:xfrm>
            <a:off x="9781166" y="2294405"/>
            <a:ext cx="368675" cy="444623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2C6B4BD2-577B-4D43-AD72-671555D6327B}"/>
              </a:ext>
            </a:extLst>
          </p:cNvPr>
          <p:cNvSpPr txBox="1"/>
          <p:nvPr/>
        </p:nvSpPr>
        <p:spPr>
          <a:xfrm>
            <a:off x="6969840" y="3555320"/>
            <a:ext cx="3136743" cy="207749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CA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CA" sz="9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langaracollege</a:t>
            </a:r>
            <a:r>
              <a:rPr lang="en-CA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@</a:t>
            </a:r>
            <a:r>
              <a:rPr lang="en-CA" sz="9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langaraglobal</a:t>
            </a:r>
            <a:r>
              <a:rPr lang="en-CA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|  #</a:t>
            </a:r>
            <a:r>
              <a:rPr lang="en-CA" sz="9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thisislangara</a:t>
            </a:r>
            <a:endParaRPr lang="en-CA" sz="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文字方塊 10">
            <a:extLst>
              <a:ext uri="{FF2B5EF4-FFF2-40B4-BE49-F238E27FC236}">
                <a16:creationId xmlns:a16="http://schemas.microsoft.com/office/drawing/2014/main" id="{51064C70-6C4B-48B6-92AF-D4C15597AC4F}"/>
              </a:ext>
            </a:extLst>
          </p:cNvPr>
          <p:cNvSpPr txBox="1"/>
          <p:nvPr/>
        </p:nvSpPr>
        <p:spPr>
          <a:xfrm>
            <a:off x="3895039" y="2130528"/>
            <a:ext cx="2886762" cy="3600986"/>
          </a:xfrm>
          <a:prstGeom prst="rect">
            <a:avLst/>
          </a:prstGeom>
          <a:noFill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CA" altLang="zh-TW" sz="1350" b="1" dirty="0">
                <a:solidFill>
                  <a:srgbClr val="E55302"/>
                </a:solidFill>
                <a:latin typeface="Arial"/>
                <a:ea typeface="新細明體"/>
                <a:cs typeface="Arial"/>
              </a:rPr>
              <a:t>Department Chair</a:t>
            </a:r>
          </a:p>
          <a:p>
            <a:pPr>
              <a:defRPr/>
            </a:pPr>
            <a:r>
              <a:rPr lang="en-CA" altLang="zh-TW" sz="1350" dirty="0">
                <a:solidFill>
                  <a:srgbClr val="E55302"/>
                </a:solidFill>
                <a:latin typeface="Arial"/>
                <a:ea typeface="新細明體"/>
                <a:cs typeface="Arial"/>
                <a:hlinkClick r:id="rId3"/>
              </a:rPr>
              <a:t>mmolag@langara.ca</a:t>
            </a:r>
            <a:r>
              <a:rPr lang="en-CA" altLang="zh-TW" sz="1350" dirty="0">
                <a:solidFill>
                  <a:srgbClr val="E55302"/>
                </a:solidFill>
                <a:latin typeface="Arial"/>
                <a:ea typeface="新細明體"/>
                <a:cs typeface="Arial"/>
              </a:rPr>
              <a:t> </a:t>
            </a:r>
          </a:p>
          <a:p>
            <a:pPr>
              <a:defRPr/>
            </a:pPr>
            <a:endParaRPr lang="en-CA" altLang="zh-TW" sz="1350" b="1" dirty="0">
              <a:solidFill>
                <a:srgbClr val="E55302"/>
              </a:solidFill>
              <a:latin typeface="Arial"/>
              <a:ea typeface="新細明體"/>
              <a:cs typeface="Arial"/>
            </a:endParaRPr>
          </a:p>
          <a:p>
            <a:pPr>
              <a:defRPr/>
            </a:pPr>
            <a:r>
              <a:rPr lang="zh-TW" altLang="en-US" sz="1350" b="1" dirty="0">
                <a:solidFill>
                  <a:srgbClr val="E55302"/>
                </a:solidFill>
                <a:latin typeface="Arial"/>
                <a:ea typeface="新細明體"/>
                <a:cs typeface="Arial"/>
              </a:rPr>
              <a:t>Canadian Citizens and Permanent Residents</a:t>
            </a:r>
            <a:endParaRPr lang="zh-TW" altLang="en-US" sz="1350" b="1" dirty="0">
              <a:solidFill>
                <a:srgbClr val="E55302"/>
              </a:solidFill>
              <a:latin typeface="Arial" panose="020B0604020202020204" pitchFamily="34" charset="0"/>
              <a:ea typeface="新細明體"/>
              <a:cs typeface="Arial" panose="020B0604020202020204" pitchFamily="34" charset="0"/>
            </a:endParaRPr>
          </a:p>
          <a:p>
            <a:pPr>
              <a:defRPr/>
            </a:pPr>
            <a:r>
              <a:rPr lang="zh-TW" altLang="en-US" sz="1350" dirty="0">
                <a:solidFill>
                  <a:prstClr val="black"/>
                </a:solidFill>
                <a:latin typeface="Arial"/>
                <a:ea typeface="新細明體"/>
                <a:cs typeface="Arial"/>
                <a:hlinkClick r:id="rId4"/>
              </a:rPr>
              <a:t>recruitment@langara.ca</a:t>
            </a:r>
          </a:p>
          <a:p>
            <a:pPr>
              <a:defRPr/>
            </a:pPr>
            <a:endParaRPr lang="zh-TW" altLang="en-US" sz="1350" dirty="0">
              <a:solidFill>
                <a:srgbClr val="000000"/>
              </a:solidFill>
              <a:latin typeface="Arial" panose="020B0604020202020204" pitchFamily="34" charset="0"/>
              <a:ea typeface="新細明體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zh-TW" sz="1350" b="1" dirty="0">
                <a:solidFill>
                  <a:srgbClr val="E55302"/>
                </a:solidFill>
                <a:latin typeface="Arial"/>
                <a:ea typeface="新細明體"/>
                <a:cs typeface="Arial"/>
              </a:rPr>
              <a:t>Drop-in Sessions</a:t>
            </a:r>
            <a:endParaRPr lang="zh-TW" altLang="en-US" sz="1350" dirty="0">
              <a:solidFill>
                <a:prstClr val="black"/>
              </a:solidFill>
              <a:latin typeface="Calibri"/>
              <a:ea typeface="新細明體" panose="02020500000000000000" pitchFamily="18" charset="-120"/>
            </a:endParaRPr>
          </a:p>
          <a:p>
            <a:pPr>
              <a:defRPr/>
            </a:pPr>
            <a:r>
              <a:rPr lang="zh-TW" altLang="en-US" sz="1350" dirty="0">
                <a:solidFill>
                  <a:prstClr val="black"/>
                </a:solidFill>
                <a:latin typeface="Arial"/>
                <a:ea typeface="新細明體"/>
                <a:cs typeface="Arial"/>
              </a:rPr>
              <a:t>Join a session to get your </a:t>
            </a:r>
            <a:br>
              <a:rPr lang="en-CA" altLang="zh-TW" sz="1350" dirty="0">
                <a:solidFill>
                  <a:prstClr val="black"/>
                </a:solidFill>
                <a:latin typeface="Arial"/>
                <a:ea typeface="新細明體"/>
                <a:cs typeface="Arial"/>
              </a:rPr>
            </a:br>
            <a:r>
              <a:rPr lang="zh-TW" altLang="en-US" sz="1350" dirty="0">
                <a:solidFill>
                  <a:srgbClr val="000000"/>
                </a:solidFill>
                <a:latin typeface="Arial"/>
                <a:ea typeface="新細明體"/>
                <a:cs typeface="Arial"/>
              </a:rPr>
              <a:t>questions answered</a:t>
            </a:r>
          </a:p>
          <a:p>
            <a:pPr>
              <a:defRPr/>
            </a:pPr>
            <a:r>
              <a:rPr lang="zh-TW" altLang="en-US" sz="1350" dirty="0">
                <a:solidFill>
                  <a:srgbClr val="000000"/>
                </a:solidFill>
                <a:latin typeface="Arial"/>
                <a:ea typeface="新細明體"/>
                <a:cs typeface="Arial"/>
                <a:hlinkClick r:id="rId5"/>
              </a:rPr>
              <a:t>Mon-Fri, 2-4 pm</a:t>
            </a:r>
            <a:r>
              <a:rPr lang="zh-TW" altLang="en-US" sz="1350" dirty="0">
                <a:solidFill>
                  <a:srgbClr val="000000"/>
                </a:solidFill>
                <a:latin typeface="Arial"/>
                <a:ea typeface="新細明體"/>
                <a:cs typeface="Arial"/>
              </a:rPr>
              <a:t> </a:t>
            </a:r>
            <a:endParaRPr lang="zh-TW" altLang="en-US" sz="1350" dirty="0">
              <a:solidFill>
                <a:prstClr val="black"/>
              </a:solidFill>
              <a:latin typeface="Calibri"/>
              <a:ea typeface="新細明體"/>
              <a:cs typeface="Calibri"/>
            </a:endParaRPr>
          </a:p>
          <a:p>
            <a:pPr>
              <a:defRPr/>
            </a:pPr>
            <a:endParaRPr lang="zh-TW" altLang="en-US" sz="1350" dirty="0">
              <a:solidFill>
                <a:srgbClr val="000000"/>
              </a:solidFill>
              <a:latin typeface="Arial"/>
              <a:ea typeface="新細明體"/>
              <a:cs typeface="Arial"/>
            </a:endParaRPr>
          </a:p>
          <a:p>
            <a:pPr>
              <a:defRPr/>
            </a:pPr>
            <a:r>
              <a:rPr lang="en-CA" altLang="zh-TW" sz="1350" b="1" dirty="0">
                <a:solidFill>
                  <a:srgbClr val="E55302"/>
                </a:solidFill>
                <a:latin typeface="Arial"/>
                <a:ea typeface="新細明體"/>
                <a:cs typeface="Arial"/>
              </a:rPr>
              <a:t>Langara Global</a:t>
            </a:r>
            <a:endParaRPr lang="zh-TW" altLang="en-US" sz="1350" b="1" dirty="0">
              <a:solidFill>
                <a:srgbClr val="E55302"/>
              </a:solidFill>
              <a:latin typeface="Arial" panose="020B0604020202020204" pitchFamily="34" charset="0"/>
              <a:ea typeface="新細明體"/>
              <a:cs typeface="Arial" panose="020B0604020202020204" pitchFamily="34" charset="0"/>
            </a:endParaRPr>
          </a:p>
          <a:p>
            <a:pPr>
              <a:defRPr/>
            </a:pPr>
            <a:r>
              <a:rPr lang="zh-TW" altLang="en-US" sz="1350" dirty="0">
                <a:solidFill>
                  <a:prstClr val="black"/>
                </a:solidFill>
                <a:latin typeface="Arial"/>
                <a:ea typeface="新細明體"/>
                <a:cs typeface="Arial"/>
                <a:hlinkClick r:id="rId6"/>
              </a:rPr>
              <a:t>international@langara.ca</a:t>
            </a:r>
            <a:endParaRPr lang="zh-TW" altLang="en-US" sz="1350" dirty="0">
              <a:solidFill>
                <a:prstClr val="black"/>
              </a:solidFill>
              <a:latin typeface="Arial" panose="020B0604020202020204" pitchFamily="34" charset="0"/>
              <a:ea typeface="新細明體"/>
              <a:cs typeface="Arial" panose="020B0604020202020204" pitchFamily="34" charset="0"/>
              <a:hlinkClick r:id="rId6"/>
            </a:endParaRPr>
          </a:p>
          <a:p>
            <a:pPr>
              <a:defRPr/>
            </a:pPr>
            <a:endParaRPr lang="zh-TW" altLang="en-US" sz="1350" dirty="0">
              <a:solidFill>
                <a:prstClr val="black"/>
              </a:solidFill>
              <a:latin typeface="Arial" panose="020B0604020202020204" pitchFamily="34" charset="0"/>
              <a:ea typeface="新細明體"/>
              <a:cs typeface="Arial" panose="020B0604020202020204" pitchFamily="34" charset="0"/>
            </a:endParaRPr>
          </a:p>
          <a:p>
            <a:pPr>
              <a:defRPr/>
            </a:pPr>
            <a:endParaRPr lang="en-US" altLang="zh-TW" sz="1350" dirty="0">
              <a:solidFill>
                <a:prstClr val="black"/>
              </a:solidFill>
              <a:latin typeface="Arial"/>
              <a:ea typeface="新細明體"/>
              <a:cs typeface="Arial"/>
            </a:endParaRPr>
          </a:p>
          <a:p>
            <a:pPr>
              <a:defRPr/>
            </a:pPr>
            <a:endParaRPr lang="zh-TW" altLang="en-US" sz="1350" dirty="0">
              <a:solidFill>
                <a:prstClr val="black"/>
              </a:solidFill>
              <a:latin typeface="Arial" panose="020B0604020202020204" pitchFamily="34" charset="0"/>
              <a:ea typeface="新細明體"/>
              <a:cs typeface="Arial" panose="020B0604020202020204" pitchFamily="34" charset="0"/>
            </a:endParaRPr>
          </a:p>
        </p:txBody>
      </p:sp>
      <p:pic>
        <p:nvPicPr>
          <p:cNvPr id="63" name="Picture 62" descr="A close up of a logo&#10;&#10;Description automatically generated">
            <a:extLst>
              <a:ext uri="{FF2B5EF4-FFF2-40B4-BE49-F238E27FC236}">
                <a16:creationId xmlns:a16="http://schemas.microsoft.com/office/drawing/2014/main" id="{E144A1B7-4B9C-4CE8-974F-F45144C121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6496" y="2579366"/>
            <a:ext cx="790575" cy="904875"/>
          </a:xfrm>
          <a:prstGeom prst="rect">
            <a:avLst/>
          </a:prstGeom>
        </p:spPr>
      </p:pic>
      <p:sp>
        <p:nvSpPr>
          <p:cNvPr id="64" name="Oval 63">
            <a:extLst>
              <a:ext uri="{FF2B5EF4-FFF2-40B4-BE49-F238E27FC236}">
                <a16:creationId xmlns:a16="http://schemas.microsoft.com/office/drawing/2014/main" id="{0F8B8C4D-672C-498D-911D-BA45D8609099}"/>
              </a:ext>
            </a:extLst>
          </p:cNvPr>
          <p:cNvSpPr/>
          <p:nvPr/>
        </p:nvSpPr>
        <p:spPr>
          <a:xfrm>
            <a:off x="2272531" y="2353147"/>
            <a:ext cx="1358504" cy="1357313"/>
          </a:xfrm>
          <a:prstGeom prst="ellipse">
            <a:avLst/>
          </a:prstGeom>
          <a:noFill/>
          <a:ln w="25400">
            <a:solidFill>
              <a:srgbClr val="F15A2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09137581-E421-47FD-BD29-DFB785470B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04742" y="3047360"/>
            <a:ext cx="350521" cy="35052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EF6EB5BD-CBB3-44DA-9CE0-7B22093624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15073" y="3047360"/>
            <a:ext cx="350521" cy="350521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A0AC99A8-9C5F-474A-B010-2D1CB9091C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02793" y="3047360"/>
            <a:ext cx="350521" cy="350521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4B9498E7-9AA2-44E5-9C01-9C643418A2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11629" y="3047360"/>
            <a:ext cx="350521" cy="350521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D2FD1DFF-90E2-4C28-A0FA-BEE8D3A4299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08186" y="3047360"/>
            <a:ext cx="350521" cy="350521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183A8E0F-1409-4C16-98DC-9B0AD0F4603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701299" y="3044892"/>
            <a:ext cx="355457" cy="355457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19E056F3-F1F0-4DE0-967D-285956640233}"/>
              </a:ext>
            </a:extLst>
          </p:cNvPr>
          <p:cNvSpPr txBox="1"/>
          <p:nvPr/>
        </p:nvSpPr>
        <p:spPr>
          <a:xfrm>
            <a:off x="7115073" y="2636643"/>
            <a:ext cx="196124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CA" sz="1500" dirty="0">
                <a:solidFill>
                  <a:srgbClr val="F15A22"/>
                </a:solidFill>
                <a:latin typeface="Cambria" panose="02040503050406030204" pitchFamily="18" charset="0"/>
              </a:rPr>
              <a:t>Join the conversation.</a:t>
            </a:r>
          </a:p>
        </p:txBody>
      </p:sp>
    </p:spTree>
    <p:extLst>
      <p:ext uri="{BB962C8B-B14F-4D97-AF65-F5344CB8AC3E}">
        <p14:creationId xmlns:p14="http://schemas.microsoft.com/office/powerpoint/2010/main" val="2098137054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A4D670D293704E9AAFB7C46A7C1CD6" ma:contentTypeVersion="16" ma:contentTypeDescription="Create a new document." ma:contentTypeScope="" ma:versionID="2129be0ab634420bbee764d4875ab3e5">
  <xsd:schema xmlns:xsd="http://www.w3.org/2001/XMLSchema" xmlns:xs="http://www.w3.org/2001/XMLSchema" xmlns:p="http://schemas.microsoft.com/office/2006/metadata/properties" xmlns:ns2="043f7fe4-4a0b-4a73-89e5-cd77d14116ce" xmlns:ns3="22aa7d73-b866-4b82-9af1-1d0ac6ddfacf" targetNamespace="http://schemas.microsoft.com/office/2006/metadata/properties" ma:root="true" ma:fieldsID="ce021a69343d9be7de65a4785ea8b8d6" ns2:_="" ns3:_="">
    <xsd:import namespace="043f7fe4-4a0b-4a73-89e5-cd77d14116ce"/>
    <xsd:import namespace="22aa7d73-b866-4b82-9af1-1d0ac6ddfa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3f7fe4-4a0b-4a73-89e5-cd77d14116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21d2dd0-13a9-4df6-a0d3-7a3610e8c5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aa7d73-b866-4b82-9af1-1d0ac6ddfac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62360d8-fa0d-4a1d-97c7-0015902f7a88}" ma:internalName="TaxCatchAll" ma:showField="CatchAllData" ma:web="22aa7d73-b866-4b82-9af1-1d0ac6ddfa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3f7fe4-4a0b-4a73-89e5-cd77d14116ce">
      <Terms xmlns="http://schemas.microsoft.com/office/infopath/2007/PartnerControls"/>
    </lcf76f155ced4ddcb4097134ff3c332f>
    <TaxCatchAll xmlns="22aa7d73-b866-4b82-9af1-1d0ac6ddfacf" xsi:nil="true"/>
  </documentManagement>
</p:properties>
</file>

<file path=customXml/itemProps1.xml><?xml version="1.0" encoding="utf-8"?>
<ds:datastoreItem xmlns:ds="http://schemas.openxmlformats.org/officeDocument/2006/customXml" ds:itemID="{004B0060-2E55-4310-A4D6-F4EC3DED61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545B71-46EE-4D46-84BE-F3D18B94DCEE}">
  <ds:schemaRefs>
    <ds:schemaRef ds:uri="043f7fe4-4a0b-4a73-89e5-cd77d14116ce"/>
    <ds:schemaRef ds:uri="22aa7d73-b866-4b82-9af1-1d0ac6ddfac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93C65A3-44F6-40CE-B9ED-76EBA0507B28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22aa7d73-b866-4b82-9af1-1d0ac6ddfacf"/>
    <ds:schemaRef ds:uri="043f7fe4-4a0b-4a73-89e5-cd77d14116c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10428</TotalTime>
  <Words>642</Words>
  <Application>Microsoft Office PowerPoint</Application>
  <PresentationFormat>Widescreen</PresentationFormat>
  <Paragraphs>72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</vt:lpstr>
      <vt:lpstr>Montserrat</vt:lpstr>
      <vt:lpstr>Roboto Thin</vt:lpstr>
      <vt:lpstr>Segoe UI</vt:lpstr>
      <vt:lpstr>4_Office Theme</vt:lpstr>
      <vt:lpstr>1_Office Theme</vt:lpstr>
      <vt:lpstr>PowerPoint Presentation</vt:lpstr>
      <vt:lpstr>PowerPoint Presentation</vt:lpstr>
      <vt:lpstr>PowerPoint Presentation</vt:lpstr>
      <vt:lpstr>Admission Requirements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Tran Thuy Vi Nguyen</cp:lastModifiedBy>
  <cp:revision>108</cp:revision>
  <dcterms:created xsi:type="dcterms:W3CDTF">2022-04-05T20:03:39Z</dcterms:created>
  <dcterms:modified xsi:type="dcterms:W3CDTF">2022-04-20T00:56:17Z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0x01010015A4D670D293704E9AAFB7C46A7C1CD6</vt:lpwstr>
  </property>
  <property fmtid="{D5CDD505-2E9C-101B-9397-08002B2CF9AE}" pid="3" name="MediaServiceImageTags">
    <vt:lpwstr/>
  </property>
</Properties>
</file>